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Raleway"/>
      <p:regular r:id="rId24"/>
      <p:bold r:id="rId25"/>
      <p:italic r:id="rId26"/>
      <p:boldItalic r:id="rId27"/>
    </p:embeddedFont>
    <p:embeddedFont>
      <p:font typeface="Oswald Medium"/>
      <p:regular r:id="rId28"/>
      <p:bold r:id="rId29"/>
    </p:embeddedFont>
    <p:embeddedFont>
      <p:font typeface="Roboto"/>
      <p:regular r:id="rId30"/>
      <p:bold r:id="rId31"/>
      <p:italic r:id="rId32"/>
      <p:boldItalic r:id="rId33"/>
    </p:embeddedFont>
    <p:embeddedFont>
      <p:font typeface="Inter"/>
      <p:regular r:id="rId34"/>
      <p:bold r:id="rId35"/>
    </p:embeddedFont>
    <p:embeddedFont>
      <p:font typeface="Inter ExtraBold"/>
      <p:bold r:id="rId36"/>
    </p:embeddedFont>
    <p:embeddedFont>
      <p:font typeface="Oswald"/>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aleway-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OswaldMedium-regular.fntdata"/><Relationship Id="rId27" Type="http://schemas.openxmlformats.org/officeDocument/2006/relationships/font" Target="fonts/Raleway-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swaldMedium-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7.xml"/><Relationship Id="rId33" Type="http://schemas.openxmlformats.org/officeDocument/2006/relationships/font" Target="fonts/Roboto-boldItalic.fntdata"/><Relationship Id="rId10" Type="http://schemas.openxmlformats.org/officeDocument/2006/relationships/slide" Target="slides/slide6.xml"/><Relationship Id="rId32" Type="http://schemas.openxmlformats.org/officeDocument/2006/relationships/font" Target="fonts/Roboto-italic.fntdata"/><Relationship Id="rId13" Type="http://schemas.openxmlformats.org/officeDocument/2006/relationships/slide" Target="slides/slide9.xml"/><Relationship Id="rId35" Type="http://schemas.openxmlformats.org/officeDocument/2006/relationships/font" Target="fonts/Inter-bold.fntdata"/><Relationship Id="rId12" Type="http://schemas.openxmlformats.org/officeDocument/2006/relationships/slide" Target="slides/slide8.xml"/><Relationship Id="rId34" Type="http://schemas.openxmlformats.org/officeDocument/2006/relationships/font" Target="fonts/Inter-regular.fntdata"/><Relationship Id="rId15" Type="http://schemas.openxmlformats.org/officeDocument/2006/relationships/slide" Target="slides/slide11.xml"/><Relationship Id="rId37" Type="http://schemas.openxmlformats.org/officeDocument/2006/relationships/font" Target="fonts/Oswald-regular.fntdata"/><Relationship Id="rId14" Type="http://schemas.openxmlformats.org/officeDocument/2006/relationships/slide" Target="slides/slide10.xml"/><Relationship Id="rId36" Type="http://schemas.openxmlformats.org/officeDocument/2006/relationships/font" Target="fonts/InterExtraBold-bold.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Oswald-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d05c8c05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d05c8c05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It is clear from this plot that three is a turning point, beyond which the rate of inertia reduction slows significantly. Therefore, three clusters are the optimal choice for the user dataset.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d05c8c053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d05c8c053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highlight>
                  <a:schemeClr val="lt1"/>
                </a:highlight>
                <a:latin typeface="Inter"/>
                <a:ea typeface="Inter"/>
                <a:cs typeface="Inter"/>
                <a:sym typeface="Inter"/>
              </a:rPr>
              <a:t>Cluster 2 users could be perceived as trendy, stylish, while Cluster 0 users may be perceived less engaged with the platform.</a:t>
            </a:r>
            <a:endParaRPr sz="1200">
              <a:solidFill>
                <a:schemeClr val="dk1"/>
              </a:solidFill>
              <a:highlight>
                <a:schemeClr val="lt1"/>
              </a:highlight>
              <a:latin typeface="Inter"/>
              <a:ea typeface="Inter"/>
              <a:cs typeface="Inter"/>
              <a:sym typeface="Inter"/>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 Users in Cluster 2 might be more active in sharing interesting or captivating content, leading to more "cool" and "cute" compliments from other users.</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d055a36ad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d055a36ad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our data contains 7 millions reviews, NLP becomes the most important aspect of our analysis. However, Spark MLlib only offers limited and lower level NLP features such as tokenizer, stopwords remover, etc. Applying higher level NLP techniques with high efficiency becomes the biggest challenge in our project. After researching on third party libraries, we decided to use Spark NLP, which is an open-source NLP library developed by John Snow Labs, built on top of Apache Spark and TensorFlow, offering a range of higher level features such as … Moreover, Spark NLP is commonly viewed as the best option for NLP tasks in Spark.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bee9eb36a3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bee9eb36a3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tour with Spark NLP begins with topic modeling. In general, topic modeling refers to the broad task of assigning topics to unlabeled text documents. And the model we pick is the Latent Dirichlet Allocation. LDA is a popular technique for topic modeling. It is a generative probabilistic model that takes Bag of Words or TF-IDF as input, finds groups of words that appear frequently together across different documents, and output probabilistic distribution of the topics.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bf03223280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bf03223280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Topic modeling is a useful tool for businesses to understand what are products that receives more customers’ attention as well as identify aspects of services they can improve. Here, we use Starbucks as an example. We observe that in the review dataset, many reviews are centered around ‘pumpkin spice’ and ‘nitro brew’. So, we would recommend Starbucks to pay special attention to the reviews of these two products. In the tip dataset, there are many tips centered around ‘</a:t>
            </a:r>
            <a:r>
              <a:rPr lang="en"/>
              <a:t>wifi</a:t>
            </a:r>
            <a:r>
              <a:rPr lang="en"/>
              <a:t>’, ‘park’, ‘free’, and ‘slow’, so we can help Starbucks to develop business strategies such as improving app ordering services and providing free wifi to keep and attract customers.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d055a36ad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d055a36ad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bf03223280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bf03223280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d055a36ad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d055a36ad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Positive with the rating of 3, the food is good but services can be improved. </a:t>
            </a:r>
            <a:r>
              <a:rPr lang="en"/>
              <a:t>Positive但低星，negative但高星有很多有用的insights</a:t>
            </a:r>
            <a:br>
              <a:rPr lang="en"/>
            </a:br>
            <a:r>
              <a:rPr lang="en"/>
              <a:t>accuracy也不完全准，会有一些error。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d055a36ad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d055a36ad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bf03223280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bf03223280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bf03223280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bf03223280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db0f9523d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db0f9523dd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bf55ede22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bf55ede22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6fc3b503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6fc3b503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performed exploratory data analysis by creating a folium map to allocate each point which is yelp user on a folium map using pyspark. As you can see from </a:t>
            </a:r>
            <a:r>
              <a:rPr lang="en"/>
              <a:t>the screenshot, we have added pop-up messages for clear information visible for the users. You can use the qr code to open the map on your cell phones, it is highly interactive and super user friendly.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6fc3b5030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6fc3b5030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elbow curve is relatively smooth, making it difficult for us to identify a point where the graph displays a sharp decrease, so we're still unable to determine the most suitable number of clusters. Next we are using silhouette to try to get the cluster. The silhouette score is highest for two clusters. However, two clusters may not be the optimal choice. The silhouette score for three clusters is only slightly lower than that for two, and in the elbow plot, the reduction from two clusters to three clusters is around 40000, the most significant decrease among adjacent cluster numbers. Therefore, three clusters may be a more appropriate choice.</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6fc3b5030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6fc3b5030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We further validated the choice of three clusters using the Silhouette score. The left side is our </a:t>
            </a:r>
            <a:r>
              <a:rPr i="1" lang="en" sz="1000">
                <a:solidFill>
                  <a:srgbClr val="212121"/>
                </a:solidFill>
              </a:rPr>
              <a:t>Silhouette analysis plot and the right side is Scatter plot using PCA for dimensionality reduction. </a:t>
            </a:r>
            <a:r>
              <a:rPr lang="en">
                <a:solidFill>
                  <a:schemeClr val="dk1"/>
                </a:solidFill>
              </a:rPr>
              <a:t>The distribution of points within each cluster is relatively balanced, and the boundaries between clusters are also clear.</a:t>
            </a:r>
            <a:endParaRPr>
              <a:solidFill>
                <a:schemeClr val="dk1"/>
              </a:solidFill>
            </a:endParaRPr>
          </a:p>
          <a:p>
            <a:pPr indent="0" lvl="0" marL="0" rtl="0" algn="l">
              <a:lnSpc>
                <a:spcPct val="110795"/>
              </a:lnSpc>
              <a:spcBef>
                <a:spcPts val="0"/>
              </a:spcBef>
              <a:spcAft>
                <a:spcPts val="0"/>
              </a:spcAft>
              <a:buNone/>
            </a:pPr>
            <a:r>
              <a:t/>
            </a:r>
            <a:endParaRPr i="1" sz="1000">
              <a:solidFill>
                <a:srgbClr val="212121"/>
              </a:solidFill>
            </a:endParaRPr>
          </a:p>
          <a:p>
            <a:pPr indent="0" lvl="0" marL="0" rtl="0" algn="l">
              <a:lnSpc>
                <a:spcPct val="110795"/>
              </a:lnSpc>
              <a:spcBef>
                <a:spcPts val="0"/>
              </a:spcBef>
              <a:spcAft>
                <a:spcPts val="0"/>
              </a:spcAft>
              <a:buNone/>
            </a:pPr>
            <a:r>
              <a:t/>
            </a:r>
            <a:endParaRPr i="1" sz="1000">
              <a:solidFill>
                <a:srgbClr val="21212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6fc3b5030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6fc3b5030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Cluster 0 could named Premium Amenities Cluster.This cluster has features like 'AcceptsInsurance', 'BikeParking', and 'Corkage' with high importance (1.00), which might indicate establishments that cater to more upscale or specialized services. Features like 'BusinessAcceptsCreditCards_1' are slightly less important (0.78) but still significant. It seems to represent businesses that are more likely to offer a wider range of amenities.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cluster 1 could named Selective Convenience Cluster.'WiFi' has an importance of 0.50, indicating a moderate representation within the cluster. High importance is seen in 'BusinessAcceptsBitcoin_0', 'ByAppointmentOnly_0', and 'RestaurantsCounterService_0', suggesting a tech-friendly and modern service approach. This cluster also shows diversity in 'Caters_0' and 'Caters_1', meaning catering services might be a split feature among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 Cluster 2 could named Tech-Friendly Services Cluster.Across all clusters, features that have an importance of 1.00 can be considered the most defining characteristics of that cluster. When naming clusters, one approach is to identify the most defining features (highest importance) that differentiate one cluster from the others and use them to create a descriptive name that summarizes the cluster's essence.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d05c8c053d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d05c8c053d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 areas of the heatmap show areas with high business star ratings and the lighter color areas of the heatmap show areas with lower business star ratings.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398481" y="1089700"/>
            <a:ext cx="6347100" cy="250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500"/>
              <a:buNone/>
              <a:defRPr sz="6000"/>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10" name="Google Shape;10;p2"/>
          <p:cNvSpPr txBox="1"/>
          <p:nvPr>
            <p:ph idx="1" type="subTitle"/>
          </p:nvPr>
        </p:nvSpPr>
        <p:spPr>
          <a:xfrm>
            <a:off x="1398400" y="3365000"/>
            <a:ext cx="6347100" cy="46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1" name="Google Shape;11;p2"/>
          <p:cNvGrpSpPr/>
          <p:nvPr/>
        </p:nvGrpSpPr>
        <p:grpSpPr>
          <a:xfrm>
            <a:off x="-38825" y="0"/>
            <a:ext cx="9182825" cy="5143500"/>
            <a:chOff x="-38825" y="0"/>
            <a:chExt cx="9182825" cy="5143500"/>
          </a:xfrm>
        </p:grpSpPr>
        <p:sp>
          <p:nvSpPr>
            <p:cNvPr id="12" name="Google Shape;12;p2"/>
            <p:cNvSpPr/>
            <p:nvPr/>
          </p:nvSpPr>
          <p:spPr>
            <a:xfrm>
              <a:off x="-38825" y="0"/>
              <a:ext cx="4240658" cy="764100"/>
            </a:xfrm>
            <a:custGeom>
              <a:rect b="b" l="l" r="r" t="t"/>
              <a:pathLst>
                <a:path extrusionOk="0" h="3188" w="17693">
                  <a:moveTo>
                    <a:pt x="17693" y="0"/>
                  </a:moveTo>
                  <a:lnTo>
                    <a:pt x="0" y="0"/>
                  </a:lnTo>
                  <a:lnTo>
                    <a:pt x="0" y="3188"/>
                  </a:lnTo>
                  <a:lnTo>
                    <a:pt x="12638" y="3188"/>
                  </a:lnTo>
                  <a:cubicBezTo>
                    <a:pt x="13924" y="3188"/>
                    <a:pt x="15159" y="2628"/>
                    <a:pt x="15966" y="1627"/>
                  </a:cubicBezTo>
                  <a:cubicBezTo>
                    <a:pt x="16464" y="1008"/>
                    <a:pt x="17045" y="460"/>
                    <a:pt x="17693" y="0"/>
                  </a:cubicBezTo>
                  <a:close/>
                </a:path>
              </a:pathLst>
            </a:custGeom>
            <a:solidFill>
              <a:srgbClr val="D0232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cxnSp>
          <p:nvCxnSpPr>
            <p:cNvPr id="13" name="Google Shape;13;p2"/>
            <p:cNvCxnSpPr/>
            <p:nvPr/>
          </p:nvCxnSpPr>
          <p:spPr>
            <a:xfrm>
              <a:off x="-38825" y="382050"/>
              <a:ext cx="2314500" cy="0"/>
            </a:xfrm>
            <a:prstGeom prst="straightConnector1">
              <a:avLst/>
            </a:prstGeom>
            <a:noFill/>
            <a:ln cap="flat" cmpd="sng" w="19050">
              <a:solidFill>
                <a:schemeClr val="lt1"/>
              </a:solidFill>
              <a:prstDash val="solid"/>
              <a:round/>
              <a:headEnd len="med" w="med" type="none"/>
              <a:tailEnd len="med" w="med" type="none"/>
            </a:ln>
          </p:spPr>
        </p:cxnSp>
        <p:grpSp>
          <p:nvGrpSpPr>
            <p:cNvPr id="14" name="Google Shape;14;p2"/>
            <p:cNvGrpSpPr/>
            <p:nvPr/>
          </p:nvGrpSpPr>
          <p:grpSpPr>
            <a:xfrm>
              <a:off x="2365673" y="301606"/>
              <a:ext cx="852269" cy="160803"/>
              <a:chOff x="2585984" y="284961"/>
              <a:chExt cx="1028689" cy="194090"/>
            </a:xfrm>
          </p:grpSpPr>
          <p:grpSp>
            <p:nvGrpSpPr>
              <p:cNvPr id="15" name="Google Shape;15;p2"/>
              <p:cNvGrpSpPr/>
              <p:nvPr/>
            </p:nvGrpSpPr>
            <p:grpSpPr>
              <a:xfrm>
                <a:off x="2585984" y="284961"/>
                <a:ext cx="194089" cy="194090"/>
                <a:chOff x="2156250" y="926250"/>
                <a:chExt cx="247500" cy="247500"/>
              </a:xfrm>
            </p:grpSpPr>
            <p:cxnSp>
              <p:nvCxnSpPr>
                <p:cNvPr id="16" name="Google Shape;16;p2"/>
                <p:cNvCxnSpPr/>
                <p:nvPr/>
              </p:nvCxnSpPr>
              <p:spPr>
                <a:xfrm>
                  <a:off x="2280000" y="926250"/>
                  <a:ext cx="0" cy="247500"/>
                </a:xfrm>
                <a:prstGeom prst="straightConnector1">
                  <a:avLst/>
                </a:prstGeom>
                <a:noFill/>
                <a:ln cap="flat" cmpd="sng" w="19050">
                  <a:solidFill>
                    <a:schemeClr val="lt1"/>
                  </a:solidFill>
                  <a:prstDash val="solid"/>
                  <a:round/>
                  <a:headEnd len="med" w="med" type="none"/>
                  <a:tailEnd len="med" w="med" type="none"/>
                </a:ln>
              </p:spPr>
            </p:cxnSp>
            <p:cxnSp>
              <p:nvCxnSpPr>
                <p:cNvPr id="17" name="Google Shape;17;p2"/>
                <p:cNvCxnSpPr/>
                <p:nvPr/>
              </p:nvCxnSpPr>
              <p:spPr>
                <a:xfrm rot="10800000">
                  <a:off x="2280000" y="926250"/>
                  <a:ext cx="0" cy="247500"/>
                </a:xfrm>
                <a:prstGeom prst="straightConnector1">
                  <a:avLst/>
                </a:prstGeom>
                <a:noFill/>
                <a:ln cap="flat" cmpd="sng" w="19050">
                  <a:solidFill>
                    <a:schemeClr val="lt1"/>
                  </a:solidFill>
                  <a:prstDash val="solid"/>
                  <a:round/>
                  <a:headEnd len="med" w="med" type="none"/>
                  <a:tailEnd len="med" w="med" type="none"/>
                </a:ln>
              </p:spPr>
            </p:cxnSp>
          </p:grpSp>
          <p:grpSp>
            <p:nvGrpSpPr>
              <p:cNvPr id="18" name="Google Shape;18;p2"/>
              <p:cNvGrpSpPr/>
              <p:nvPr/>
            </p:nvGrpSpPr>
            <p:grpSpPr>
              <a:xfrm>
                <a:off x="2864184" y="284961"/>
                <a:ext cx="194089" cy="194090"/>
                <a:chOff x="2156250" y="926250"/>
                <a:chExt cx="247500" cy="247500"/>
              </a:xfrm>
            </p:grpSpPr>
            <p:cxnSp>
              <p:nvCxnSpPr>
                <p:cNvPr id="19" name="Google Shape;19;p2"/>
                <p:cNvCxnSpPr/>
                <p:nvPr/>
              </p:nvCxnSpPr>
              <p:spPr>
                <a:xfrm>
                  <a:off x="2280000" y="926250"/>
                  <a:ext cx="0" cy="247500"/>
                </a:xfrm>
                <a:prstGeom prst="straightConnector1">
                  <a:avLst/>
                </a:prstGeom>
                <a:noFill/>
                <a:ln cap="flat" cmpd="sng" w="19050">
                  <a:solidFill>
                    <a:schemeClr val="lt1"/>
                  </a:solidFill>
                  <a:prstDash val="solid"/>
                  <a:round/>
                  <a:headEnd len="med" w="med" type="none"/>
                  <a:tailEnd len="med" w="med" type="none"/>
                </a:ln>
              </p:spPr>
            </p:cxnSp>
            <p:cxnSp>
              <p:nvCxnSpPr>
                <p:cNvPr id="20" name="Google Shape;20;p2"/>
                <p:cNvCxnSpPr/>
                <p:nvPr/>
              </p:nvCxnSpPr>
              <p:spPr>
                <a:xfrm rot="10800000">
                  <a:off x="2280000" y="926250"/>
                  <a:ext cx="0" cy="247500"/>
                </a:xfrm>
                <a:prstGeom prst="straightConnector1">
                  <a:avLst/>
                </a:prstGeom>
                <a:noFill/>
                <a:ln cap="flat" cmpd="sng" w="19050">
                  <a:solidFill>
                    <a:schemeClr val="lt1"/>
                  </a:solidFill>
                  <a:prstDash val="solid"/>
                  <a:round/>
                  <a:headEnd len="med" w="med" type="none"/>
                  <a:tailEnd len="med" w="med" type="none"/>
                </a:ln>
              </p:spPr>
            </p:cxnSp>
          </p:grpSp>
          <p:grpSp>
            <p:nvGrpSpPr>
              <p:cNvPr id="21" name="Google Shape;21;p2"/>
              <p:cNvGrpSpPr/>
              <p:nvPr/>
            </p:nvGrpSpPr>
            <p:grpSpPr>
              <a:xfrm>
                <a:off x="3142384" y="284961"/>
                <a:ext cx="194089" cy="194090"/>
                <a:chOff x="2156250" y="926250"/>
                <a:chExt cx="247500" cy="247500"/>
              </a:xfrm>
            </p:grpSpPr>
            <p:cxnSp>
              <p:nvCxnSpPr>
                <p:cNvPr id="22" name="Google Shape;22;p2"/>
                <p:cNvCxnSpPr/>
                <p:nvPr/>
              </p:nvCxnSpPr>
              <p:spPr>
                <a:xfrm>
                  <a:off x="2280000" y="926250"/>
                  <a:ext cx="0" cy="247500"/>
                </a:xfrm>
                <a:prstGeom prst="straightConnector1">
                  <a:avLst/>
                </a:prstGeom>
                <a:noFill/>
                <a:ln cap="flat" cmpd="sng" w="19050">
                  <a:solidFill>
                    <a:schemeClr val="lt1"/>
                  </a:solidFill>
                  <a:prstDash val="solid"/>
                  <a:round/>
                  <a:headEnd len="med" w="med" type="none"/>
                  <a:tailEnd len="med" w="med" type="none"/>
                </a:ln>
              </p:spPr>
            </p:cxnSp>
            <p:cxnSp>
              <p:nvCxnSpPr>
                <p:cNvPr id="23" name="Google Shape;23;p2"/>
                <p:cNvCxnSpPr/>
                <p:nvPr/>
              </p:nvCxnSpPr>
              <p:spPr>
                <a:xfrm rot="10800000">
                  <a:off x="2280000" y="926250"/>
                  <a:ext cx="0" cy="247500"/>
                </a:xfrm>
                <a:prstGeom prst="straightConnector1">
                  <a:avLst/>
                </a:prstGeom>
                <a:noFill/>
                <a:ln cap="flat" cmpd="sng" w="19050">
                  <a:solidFill>
                    <a:schemeClr val="lt1"/>
                  </a:solidFill>
                  <a:prstDash val="solid"/>
                  <a:round/>
                  <a:headEnd len="med" w="med" type="none"/>
                  <a:tailEnd len="med" w="med" type="none"/>
                </a:ln>
              </p:spPr>
            </p:cxnSp>
          </p:grpSp>
          <p:grpSp>
            <p:nvGrpSpPr>
              <p:cNvPr id="24" name="Google Shape;24;p2"/>
              <p:cNvGrpSpPr/>
              <p:nvPr/>
            </p:nvGrpSpPr>
            <p:grpSpPr>
              <a:xfrm>
                <a:off x="3420584" y="284961"/>
                <a:ext cx="194089" cy="194090"/>
                <a:chOff x="2156250" y="926250"/>
                <a:chExt cx="247500" cy="247500"/>
              </a:xfrm>
            </p:grpSpPr>
            <p:cxnSp>
              <p:nvCxnSpPr>
                <p:cNvPr id="25" name="Google Shape;25;p2"/>
                <p:cNvCxnSpPr/>
                <p:nvPr/>
              </p:nvCxnSpPr>
              <p:spPr>
                <a:xfrm>
                  <a:off x="2280000" y="926250"/>
                  <a:ext cx="0" cy="247500"/>
                </a:xfrm>
                <a:prstGeom prst="straightConnector1">
                  <a:avLst/>
                </a:prstGeom>
                <a:noFill/>
                <a:ln cap="flat" cmpd="sng" w="19050">
                  <a:solidFill>
                    <a:schemeClr val="lt1"/>
                  </a:solidFill>
                  <a:prstDash val="solid"/>
                  <a:round/>
                  <a:headEnd len="med" w="med" type="none"/>
                  <a:tailEnd len="med" w="med" type="none"/>
                </a:ln>
              </p:spPr>
            </p:cxnSp>
            <p:cxnSp>
              <p:nvCxnSpPr>
                <p:cNvPr id="26" name="Google Shape;26;p2"/>
                <p:cNvCxnSpPr/>
                <p:nvPr/>
              </p:nvCxnSpPr>
              <p:spPr>
                <a:xfrm rot="10800000">
                  <a:off x="2280000" y="926250"/>
                  <a:ext cx="0" cy="247500"/>
                </a:xfrm>
                <a:prstGeom prst="straightConnector1">
                  <a:avLst/>
                </a:prstGeom>
                <a:noFill/>
                <a:ln cap="flat" cmpd="sng" w="19050">
                  <a:solidFill>
                    <a:schemeClr val="lt1"/>
                  </a:solidFill>
                  <a:prstDash val="solid"/>
                  <a:round/>
                  <a:headEnd len="med" w="med" type="none"/>
                  <a:tailEnd len="med" w="med" type="none"/>
                </a:ln>
              </p:spPr>
            </p:cxnSp>
          </p:grpSp>
        </p:grpSp>
        <p:sp>
          <p:nvSpPr>
            <p:cNvPr id="27" name="Google Shape;27;p2"/>
            <p:cNvSpPr/>
            <p:nvPr/>
          </p:nvSpPr>
          <p:spPr>
            <a:xfrm>
              <a:off x="5661900" y="4862400"/>
              <a:ext cx="3482100" cy="28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 name="Google Shape;28;p2"/>
            <p:cNvSpPr/>
            <p:nvPr/>
          </p:nvSpPr>
          <p:spPr>
            <a:xfrm>
              <a:off x="5497202" y="4701575"/>
              <a:ext cx="164700" cy="160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29" name="Google Shape;29;p2"/>
            <p:cNvGrpSpPr/>
            <p:nvPr/>
          </p:nvGrpSpPr>
          <p:grpSpPr>
            <a:xfrm>
              <a:off x="8876097" y="661500"/>
              <a:ext cx="267900" cy="377000"/>
              <a:chOff x="5174522" y="2837525"/>
              <a:chExt cx="267900" cy="377000"/>
            </a:xfrm>
          </p:grpSpPr>
          <p:cxnSp>
            <p:nvCxnSpPr>
              <p:cNvPr id="30" name="Google Shape;30;p2"/>
              <p:cNvCxnSpPr/>
              <p:nvPr/>
            </p:nvCxnSpPr>
            <p:spPr>
              <a:xfrm rot="10800000">
                <a:off x="5308472" y="2703575"/>
                <a:ext cx="0" cy="267900"/>
              </a:xfrm>
              <a:prstGeom prst="straightConnector1">
                <a:avLst/>
              </a:prstGeom>
              <a:noFill/>
              <a:ln cap="flat" cmpd="sng" w="28575">
                <a:solidFill>
                  <a:schemeClr val="dk2"/>
                </a:solidFill>
                <a:prstDash val="solid"/>
                <a:round/>
                <a:headEnd len="med" w="med" type="none"/>
                <a:tailEnd len="med" w="med" type="none"/>
              </a:ln>
            </p:spPr>
          </p:cxnSp>
          <p:cxnSp>
            <p:nvCxnSpPr>
              <p:cNvPr id="31" name="Google Shape;31;p2"/>
              <p:cNvCxnSpPr/>
              <p:nvPr/>
            </p:nvCxnSpPr>
            <p:spPr>
              <a:xfrm rot="10800000">
                <a:off x="5308472" y="2797825"/>
                <a:ext cx="0" cy="267900"/>
              </a:xfrm>
              <a:prstGeom prst="straightConnector1">
                <a:avLst/>
              </a:prstGeom>
              <a:noFill/>
              <a:ln cap="flat" cmpd="sng" w="28575">
                <a:solidFill>
                  <a:schemeClr val="dk2"/>
                </a:solidFill>
                <a:prstDash val="solid"/>
                <a:round/>
                <a:headEnd len="med" w="med" type="none"/>
                <a:tailEnd len="med" w="med" type="none"/>
              </a:ln>
            </p:spPr>
          </p:cxnSp>
          <p:cxnSp>
            <p:nvCxnSpPr>
              <p:cNvPr id="32" name="Google Shape;32;p2"/>
              <p:cNvCxnSpPr/>
              <p:nvPr/>
            </p:nvCxnSpPr>
            <p:spPr>
              <a:xfrm rot="10800000">
                <a:off x="5308472" y="2892075"/>
                <a:ext cx="0" cy="267900"/>
              </a:xfrm>
              <a:prstGeom prst="straightConnector1">
                <a:avLst/>
              </a:prstGeom>
              <a:noFill/>
              <a:ln cap="flat" cmpd="sng" w="28575">
                <a:solidFill>
                  <a:schemeClr val="dk2"/>
                </a:solidFill>
                <a:prstDash val="solid"/>
                <a:round/>
                <a:headEnd len="med" w="med" type="none"/>
                <a:tailEnd len="med" w="med" type="none"/>
              </a:ln>
            </p:spPr>
          </p:cxnSp>
          <p:cxnSp>
            <p:nvCxnSpPr>
              <p:cNvPr id="33" name="Google Shape;33;p2"/>
              <p:cNvCxnSpPr/>
              <p:nvPr/>
            </p:nvCxnSpPr>
            <p:spPr>
              <a:xfrm rot="10800000">
                <a:off x="5308472" y="2986325"/>
                <a:ext cx="0" cy="267900"/>
              </a:xfrm>
              <a:prstGeom prst="straightConnector1">
                <a:avLst/>
              </a:prstGeom>
              <a:noFill/>
              <a:ln cap="flat" cmpd="sng" w="28575">
                <a:solidFill>
                  <a:schemeClr val="dk2"/>
                </a:solidFill>
                <a:prstDash val="solid"/>
                <a:round/>
                <a:headEnd len="med" w="med" type="none"/>
                <a:tailEnd len="med" w="med" type="none"/>
              </a:ln>
            </p:spPr>
          </p:cxnSp>
          <p:cxnSp>
            <p:nvCxnSpPr>
              <p:cNvPr id="34" name="Google Shape;34;p2"/>
              <p:cNvCxnSpPr/>
              <p:nvPr/>
            </p:nvCxnSpPr>
            <p:spPr>
              <a:xfrm rot="10800000">
                <a:off x="5308472" y="3080575"/>
                <a:ext cx="0" cy="267900"/>
              </a:xfrm>
              <a:prstGeom prst="straightConnector1">
                <a:avLst/>
              </a:prstGeom>
              <a:noFill/>
              <a:ln cap="flat" cmpd="sng" w="28575">
                <a:solidFill>
                  <a:schemeClr val="dk2"/>
                </a:solidFill>
                <a:prstDash val="solid"/>
                <a:round/>
                <a:headEnd len="med" w="med" type="none"/>
                <a:tailEnd len="med" w="med" type="none"/>
              </a:ln>
            </p:spPr>
          </p:cxnSp>
        </p:grpSp>
        <p:sp>
          <p:nvSpPr>
            <p:cNvPr id="35" name="Google Shape;35;p2"/>
            <p:cNvSpPr/>
            <p:nvPr/>
          </p:nvSpPr>
          <p:spPr>
            <a:xfrm>
              <a:off x="0" y="4862400"/>
              <a:ext cx="1439400" cy="281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 name="Google Shape;36;p2"/>
            <p:cNvSpPr/>
            <p:nvPr/>
          </p:nvSpPr>
          <p:spPr>
            <a:xfrm>
              <a:off x="1439400" y="4862400"/>
              <a:ext cx="1439400" cy="28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0" name="Shape 170"/>
        <p:cNvGrpSpPr/>
        <p:nvPr/>
      </p:nvGrpSpPr>
      <p:grpSpPr>
        <a:xfrm>
          <a:off x="0" y="0"/>
          <a:ext cx="0" cy="0"/>
          <a:chOff x="0" y="0"/>
          <a:chExt cx="0" cy="0"/>
        </a:xfrm>
      </p:grpSpPr>
      <p:sp>
        <p:nvSpPr>
          <p:cNvPr id="171" name="Google Shape;171;p11"/>
          <p:cNvSpPr txBox="1"/>
          <p:nvPr>
            <p:ph hasCustomPrompt="1" type="title"/>
          </p:nvPr>
        </p:nvSpPr>
        <p:spPr>
          <a:xfrm>
            <a:off x="1443000" y="1623288"/>
            <a:ext cx="6258000" cy="13722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None/>
              <a:defRPr sz="6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172" name="Google Shape;172;p11"/>
          <p:cNvSpPr txBox="1"/>
          <p:nvPr>
            <p:ph idx="1" type="subTitle"/>
          </p:nvPr>
        </p:nvSpPr>
        <p:spPr>
          <a:xfrm>
            <a:off x="1443000" y="3053112"/>
            <a:ext cx="6258000" cy="4671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sz="1600"/>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grpSp>
        <p:nvGrpSpPr>
          <p:cNvPr id="173" name="Google Shape;173;p11"/>
          <p:cNvGrpSpPr/>
          <p:nvPr/>
        </p:nvGrpSpPr>
        <p:grpSpPr>
          <a:xfrm>
            <a:off x="0" y="-7723"/>
            <a:ext cx="9151723" cy="5151298"/>
            <a:chOff x="0" y="-7723"/>
            <a:chExt cx="9151723" cy="5151298"/>
          </a:xfrm>
        </p:grpSpPr>
        <p:sp>
          <p:nvSpPr>
            <p:cNvPr id="174" name="Google Shape;174;p11"/>
            <p:cNvSpPr/>
            <p:nvPr/>
          </p:nvSpPr>
          <p:spPr>
            <a:xfrm rot="10800000">
              <a:off x="4903342" y="4602898"/>
              <a:ext cx="4240658" cy="540677"/>
            </a:xfrm>
            <a:custGeom>
              <a:rect b="b" l="l" r="r" t="t"/>
              <a:pathLst>
                <a:path extrusionOk="0" h="3188" w="17693">
                  <a:moveTo>
                    <a:pt x="17693" y="0"/>
                  </a:moveTo>
                  <a:lnTo>
                    <a:pt x="0" y="0"/>
                  </a:lnTo>
                  <a:lnTo>
                    <a:pt x="0" y="3188"/>
                  </a:lnTo>
                  <a:lnTo>
                    <a:pt x="12638" y="3188"/>
                  </a:lnTo>
                  <a:cubicBezTo>
                    <a:pt x="13924" y="3188"/>
                    <a:pt x="15159" y="2628"/>
                    <a:pt x="15966" y="1627"/>
                  </a:cubicBezTo>
                  <a:cubicBezTo>
                    <a:pt x="16464" y="1008"/>
                    <a:pt x="17045" y="460"/>
                    <a:pt x="17693" y="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cxnSp>
          <p:nvCxnSpPr>
            <p:cNvPr id="175" name="Google Shape;175;p11"/>
            <p:cNvCxnSpPr/>
            <p:nvPr/>
          </p:nvCxnSpPr>
          <p:spPr>
            <a:xfrm>
              <a:off x="7" y="4873273"/>
              <a:ext cx="2314500" cy="0"/>
            </a:xfrm>
            <a:prstGeom prst="straightConnector1">
              <a:avLst/>
            </a:prstGeom>
            <a:noFill/>
            <a:ln cap="flat" cmpd="sng" w="19050">
              <a:solidFill>
                <a:schemeClr val="dk1"/>
              </a:solidFill>
              <a:prstDash val="solid"/>
              <a:round/>
              <a:headEnd len="med" w="med" type="none"/>
              <a:tailEnd len="med" w="med" type="none"/>
            </a:ln>
          </p:spPr>
        </p:cxnSp>
        <p:grpSp>
          <p:nvGrpSpPr>
            <p:cNvPr id="176" name="Google Shape;176;p11"/>
            <p:cNvGrpSpPr/>
            <p:nvPr/>
          </p:nvGrpSpPr>
          <p:grpSpPr>
            <a:xfrm>
              <a:off x="2404506" y="4792829"/>
              <a:ext cx="852269" cy="160803"/>
              <a:chOff x="2585984" y="284961"/>
              <a:chExt cx="1028689" cy="194090"/>
            </a:xfrm>
          </p:grpSpPr>
          <p:grpSp>
            <p:nvGrpSpPr>
              <p:cNvPr id="177" name="Google Shape;177;p11"/>
              <p:cNvGrpSpPr/>
              <p:nvPr/>
            </p:nvGrpSpPr>
            <p:grpSpPr>
              <a:xfrm>
                <a:off x="2585984" y="284961"/>
                <a:ext cx="194089" cy="194090"/>
                <a:chOff x="2156250" y="926250"/>
                <a:chExt cx="247500" cy="247500"/>
              </a:xfrm>
            </p:grpSpPr>
            <p:cxnSp>
              <p:nvCxnSpPr>
                <p:cNvPr id="178" name="Google Shape;178;p11"/>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179" name="Google Shape;179;p11"/>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nvGrpSpPr>
              <p:cNvPr id="180" name="Google Shape;180;p11"/>
              <p:cNvGrpSpPr/>
              <p:nvPr/>
            </p:nvGrpSpPr>
            <p:grpSpPr>
              <a:xfrm>
                <a:off x="2864184" y="284961"/>
                <a:ext cx="194089" cy="194090"/>
                <a:chOff x="2156250" y="926250"/>
                <a:chExt cx="247500" cy="247500"/>
              </a:xfrm>
            </p:grpSpPr>
            <p:cxnSp>
              <p:nvCxnSpPr>
                <p:cNvPr id="181" name="Google Shape;181;p11"/>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182" name="Google Shape;182;p11"/>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nvGrpSpPr>
              <p:cNvPr id="183" name="Google Shape;183;p11"/>
              <p:cNvGrpSpPr/>
              <p:nvPr/>
            </p:nvGrpSpPr>
            <p:grpSpPr>
              <a:xfrm>
                <a:off x="3142384" y="284961"/>
                <a:ext cx="194089" cy="194090"/>
                <a:chOff x="2156250" y="926250"/>
                <a:chExt cx="247500" cy="247500"/>
              </a:xfrm>
            </p:grpSpPr>
            <p:cxnSp>
              <p:nvCxnSpPr>
                <p:cNvPr id="184" name="Google Shape;184;p11"/>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185" name="Google Shape;185;p11"/>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nvGrpSpPr>
              <p:cNvPr id="186" name="Google Shape;186;p11"/>
              <p:cNvGrpSpPr/>
              <p:nvPr/>
            </p:nvGrpSpPr>
            <p:grpSpPr>
              <a:xfrm>
                <a:off x="3420584" y="284961"/>
                <a:ext cx="194089" cy="194090"/>
                <a:chOff x="2156250" y="926250"/>
                <a:chExt cx="247500" cy="247500"/>
              </a:xfrm>
            </p:grpSpPr>
            <p:cxnSp>
              <p:nvCxnSpPr>
                <p:cNvPr id="187" name="Google Shape;187;p11"/>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188" name="Google Shape;188;p11"/>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sp>
          <p:nvSpPr>
            <p:cNvPr id="189" name="Google Shape;189;p11"/>
            <p:cNvSpPr/>
            <p:nvPr/>
          </p:nvSpPr>
          <p:spPr>
            <a:xfrm flipH="1" rot="10800000">
              <a:off x="5669623" y="-7723"/>
              <a:ext cx="3482100" cy="28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0" name="Google Shape;190;p11"/>
            <p:cNvSpPr/>
            <p:nvPr/>
          </p:nvSpPr>
          <p:spPr>
            <a:xfrm flipH="1" rot="10800000">
              <a:off x="5504925" y="273402"/>
              <a:ext cx="164700" cy="160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91" name="Google Shape;191;p11"/>
            <p:cNvGrpSpPr/>
            <p:nvPr/>
          </p:nvGrpSpPr>
          <p:grpSpPr>
            <a:xfrm rot="10800000">
              <a:off x="3" y="1170275"/>
              <a:ext cx="267900" cy="377000"/>
              <a:chOff x="5174522" y="2837525"/>
              <a:chExt cx="267900" cy="377000"/>
            </a:xfrm>
          </p:grpSpPr>
          <p:cxnSp>
            <p:nvCxnSpPr>
              <p:cNvPr id="192" name="Google Shape;192;p11"/>
              <p:cNvCxnSpPr/>
              <p:nvPr/>
            </p:nvCxnSpPr>
            <p:spPr>
              <a:xfrm rot="10800000">
                <a:off x="5308472" y="2703575"/>
                <a:ext cx="0" cy="267900"/>
              </a:xfrm>
              <a:prstGeom prst="straightConnector1">
                <a:avLst/>
              </a:prstGeom>
              <a:noFill/>
              <a:ln cap="flat" cmpd="sng" w="28575">
                <a:solidFill>
                  <a:schemeClr val="dk2"/>
                </a:solidFill>
                <a:prstDash val="solid"/>
                <a:round/>
                <a:headEnd len="med" w="med" type="none"/>
                <a:tailEnd len="med" w="med" type="none"/>
              </a:ln>
            </p:spPr>
          </p:cxnSp>
          <p:cxnSp>
            <p:nvCxnSpPr>
              <p:cNvPr id="193" name="Google Shape;193;p11"/>
              <p:cNvCxnSpPr/>
              <p:nvPr/>
            </p:nvCxnSpPr>
            <p:spPr>
              <a:xfrm rot="10800000">
                <a:off x="5308472" y="2797825"/>
                <a:ext cx="0" cy="267900"/>
              </a:xfrm>
              <a:prstGeom prst="straightConnector1">
                <a:avLst/>
              </a:prstGeom>
              <a:noFill/>
              <a:ln cap="flat" cmpd="sng" w="28575">
                <a:solidFill>
                  <a:schemeClr val="dk2"/>
                </a:solidFill>
                <a:prstDash val="solid"/>
                <a:round/>
                <a:headEnd len="med" w="med" type="none"/>
                <a:tailEnd len="med" w="med" type="none"/>
              </a:ln>
            </p:spPr>
          </p:cxnSp>
          <p:cxnSp>
            <p:nvCxnSpPr>
              <p:cNvPr id="194" name="Google Shape;194;p11"/>
              <p:cNvCxnSpPr/>
              <p:nvPr/>
            </p:nvCxnSpPr>
            <p:spPr>
              <a:xfrm rot="10800000">
                <a:off x="5308472" y="2892075"/>
                <a:ext cx="0" cy="267900"/>
              </a:xfrm>
              <a:prstGeom prst="straightConnector1">
                <a:avLst/>
              </a:prstGeom>
              <a:noFill/>
              <a:ln cap="flat" cmpd="sng" w="28575">
                <a:solidFill>
                  <a:schemeClr val="dk2"/>
                </a:solidFill>
                <a:prstDash val="solid"/>
                <a:round/>
                <a:headEnd len="med" w="med" type="none"/>
                <a:tailEnd len="med" w="med" type="none"/>
              </a:ln>
            </p:spPr>
          </p:cxnSp>
          <p:cxnSp>
            <p:nvCxnSpPr>
              <p:cNvPr id="195" name="Google Shape;195;p11"/>
              <p:cNvCxnSpPr/>
              <p:nvPr/>
            </p:nvCxnSpPr>
            <p:spPr>
              <a:xfrm rot="10800000">
                <a:off x="5308472" y="2986325"/>
                <a:ext cx="0" cy="267900"/>
              </a:xfrm>
              <a:prstGeom prst="straightConnector1">
                <a:avLst/>
              </a:prstGeom>
              <a:noFill/>
              <a:ln cap="flat" cmpd="sng" w="28575">
                <a:solidFill>
                  <a:schemeClr val="dk2"/>
                </a:solidFill>
                <a:prstDash val="solid"/>
                <a:round/>
                <a:headEnd len="med" w="med" type="none"/>
                <a:tailEnd len="med" w="med" type="none"/>
              </a:ln>
            </p:spPr>
          </p:cxnSp>
          <p:cxnSp>
            <p:nvCxnSpPr>
              <p:cNvPr id="196" name="Google Shape;196;p11"/>
              <p:cNvCxnSpPr/>
              <p:nvPr/>
            </p:nvCxnSpPr>
            <p:spPr>
              <a:xfrm rot="10800000">
                <a:off x="5308472" y="3080575"/>
                <a:ext cx="0" cy="267900"/>
              </a:xfrm>
              <a:prstGeom prst="straightConnector1">
                <a:avLst/>
              </a:prstGeom>
              <a:noFill/>
              <a:ln cap="flat" cmpd="sng" w="28575">
                <a:solidFill>
                  <a:schemeClr val="dk2"/>
                </a:solidFill>
                <a:prstDash val="solid"/>
                <a:round/>
                <a:headEnd len="med" w="med" type="none"/>
                <a:tailEnd len="med" w="med" type="none"/>
              </a:ln>
            </p:spPr>
          </p:cxnSp>
        </p:grpSp>
        <p:sp>
          <p:nvSpPr>
            <p:cNvPr id="197" name="Google Shape;197;p11"/>
            <p:cNvSpPr/>
            <p:nvPr/>
          </p:nvSpPr>
          <p:spPr>
            <a:xfrm flipH="1" rot="10800000">
              <a:off x="0" y="-7723"/>
              <a:ext cx="1439400" cy="281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8" name="Google Shape;198;p11"/>
            <p:cNvSpPr/>
            <p:nvPr/>
          </p:nvSpPr>
          <p:spPr>
            <a:xfrm flipH="1" rot="10800000">
              <a:off x="1439400" y="-7723"/>
              <a:ext cx="1439400" cy="28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9" name="Shape 19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00" name="Shape 200"/>
        <p:cNvGrpSpPr/>
        <p:nvPr/>
      </p:nvGrpSpPr>
      <p:grpSpPr>
        <a:xfrm>
          <a:off x="0" y="0"/>
          <a:ext cx="0" cy="0"/>
          <a:chOff x="0" y="0"/>
          <a:chExt cx="0" cy="0"/>
        </a:xfrm>
      </p:grpSpPr>
      <p:sp>
        <p:nvSpPr>
          <p:cNvPr id="201" name="Google Shape;20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2" name="Google Shape;202;p13"/>
          <p:cNvSpPr txBox="1"/>
          <p:nvPr>
            <p:ph idx="2" type="title"/>
          </p:nvPr>
        </p:nvSpPr>
        <p:spPr>
          <a:xfrm>
            <a:off x="1901788" y="1378575"/>
            <a:ext cx="2414100" cy="775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03" name="Google Shape;203;p13"/>
          <p:cNvSpPr txBox="1"/>
          <p:nvPr>
            <p:ph idx="3" type="title"/>
          </p:nvPr>
        </p:nvSpPr>
        <p:spPr>
          <a:xfrm>
            <a:off x="5797912" y="1378575"/>
            <a:ext cx="2414100" cy="775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04" name="Google Shape;204;p13"/>
          <p:cNvSpPr txBox="1"/>
          <p:nvPr>
            <p:ph idx="1" type="subTitle"/>
          </p:nvPr>
        </p:nvSpPr>
        <p:spPr>
          <a:xfrm>
            <a:off x="1901790" y="2043902"/>
            <a:ext cx="2414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05" name="Google Shape;205;p13"/>
          <p:cNvSpPr txBox="1"/>
          <p:nvPr>
            <p:ph idx="4" type="subTitle"/>
          </p:nvPr>
        </p:nvSpPr>
        <p:spPr>
          <a:xfrm>
            <a:off x="5797914" y="2043902"/>
            <a:ext cx="2414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06" name="Google Shape;206;p13"/>
          <p:cNvSpPr txBox="1"/>
          <p:nvPr>
            <p:ph idx="5" type="title"/>
          </p:nvPr>
        </p:nvSpPr>
        <p:spPr>
          <a:xfrm>
            <a:off x="1901788" y="2903075"/>
            <a:ext cx="2414100" cy="775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07" name="Google Shape;207;p13"/>
          <p:cNvSpPr txBox="1"/>
          <p:nvPr>
            <p:ph idx="6" type="title"/>
          </p:nvPr>
        </p:nvSpPr>
        <p:spPr>
          <a:xfrm>
            <a:off x="5797912" y="2903075"/>
            <a:ext cx="2414100" cy="775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08" name="Google Shape;208;p13"/>
          <p:cNvSpPr txBox="1"/>
          <p:nvPr>
            <p:ph idx="7" type="subTitle"/>
          </p:nvPr>
        </p:nvSpPr>
        <p:spPr>
          <a:xfrm>
            <a:off x="1901817" y="3568402"/>
            <a:ext cx="2414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09" name="Google Shape;209;p13"/>
          <p:cNvSpPr txBox="1"/>
          <p:nvPr>
            <p:ph idx="8" type="subTitle"/>
          </p:nvPr>
        </p:nvSpPr>
        <p:spPr>
          <a:xfrm>
            <a:off x="5797919" y="3568402"/>
            <a:ext cx="2414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10" name="Google Shape;210;p13"/>
          <p:cNvSpPr txBox="1"/>
          <p:nvPr>
            <p:ph hasCustomPrompt="1" idx="9" type="title"/>
          </p:nvPr>
        </p:nvSpPr>
        <p:spPr>
          <a:xfrm>
            <a:off x="989599" y="1741049"/>
            <a:ext cx="775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11" name="Google Shape;211;p13"/>
          <p:cNvSpPr txBox="1"/>
          <p:nvPr>
            <p:ph hasCustomPrompt="1" idx="13" type="title"/>
          </p:nvPr>
        </p:nvSpPr>
        <p:spPr>
          <a:xfrm>
            <a:off x="989599" y="3267949"/>
            <a:ext cx="775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12" name="Google Shape;212;p13"/>
          <p:cNvSpPr txBox="1"/>
          <p:nvPr>
            <p:ph hasCustomPrompt="1" idx="14" type="title"/>
          </p:nvPr>
        </p:nvSpPr>
        <p:spPr>
          <a:xfrm>
            <a:off x="4885849" y="1741049"/>
            <a:ext cx="775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13" name="Google Shape;213;p13"/>
          <p:cNvSpPr txBox="1"/>
          <p:nvPr>
            <p:ph hasCustomPrompt="1" idx="15" type="title"/>
          </p:nvPr>
        </p:nvSpPr>
        <p:spPr>
          <a:xfrm>
            <a:off x="4885849" y="3267949"/>
            <a:ext cx="775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grpSp>
        <p:nvGrpSpPr>
          <p:cNvPr id="214" name="Google Shape;214;p13"/>
          <p:cNvGrpSpPr/>
          <p:nvPr/>
        </p:nvGrpSpPr>
        <p:grpSpPr>
          <a:xfrm>
            <a:off x="-3" y="0"/>
            <a:ext cx="9144007" cy="5141275"/>
            <a:chOff x="-3" y="0"/>
            <a:chExt cx="9144007" cy="5141275"/>
          </a:xfrm>
        </p:grpSpPr>
        <p:sp>
          <p:nvSpPr>
            <p:cNvPr id="215" name="Google Shape;215;p13"/>
            <p:cNvSpPr/>
            <p:nvPr/>
          </p:nvSpPr>
          <p:spPr>
            <a:xfrm rot="10800000">
              <a:off x="6851700" y="0"/>
              <a:ext cx="2292300" cy="200700"/>
            </a:xfrm>
            <a:prstGeom prst="round1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16" name="Google Shape;216;p13"/>
            <p:cNvSpPr/>
            <p:nvPr/>
          </p:nvSpPr>
          <p:spPr>
            <a:xfrm>
              <a:off x="-3" y="4860175"/>
              <a:ext cx="5108400" cy="28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17" name="Google Shape;217;p13"/>
            <p:cNvSpPr/>
            <p:nvPr/>
          </p:nvSpPr>
          <p:spPr>
            <a:xfrm rot="10800000">
              <a:off x="4544703" y="0"/>
              <a:ext cx="4599300" cy="137100"/>
            </a:xfrm>
            <a:prstGeom prst="round1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218" name="Google Shape;218;p13"/>
            <p:cNvGrpSpPr/>
            <p:nvPr/>
          </p:nvGrpSpPr>
          <p:grpSpPr>
            <a:xfrm>
              <a:off x="7701707" y="4700175"/>
              <a:ext cx="726499" cy="123695"/>
              <a:chOff x="1061831" y="546120"/>
              <a:chExt cx="2999585" cy="510714"/>
            </a:xfrm>
          </p:grpSpPr>
          <p:sp>
            <p:nvSpPr>
              <p:cNvPr id="219" name="Google Shape;219;p13"/>
              <p:cNvSpPr/>
              <p:nvPr/>
            </p:nvSpPr>
            <p:spPr>
              <a:xfrm>
                <a:off x="106183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20" name="Google Shape;220;p13"/>
              <p:cNvSpPr/>
              <p:nvPr/>
            </p:nvSpPr>
            <p:spPr>
              <a:xfrm>
                <a:off x="1696298" y="546120"/>
                <a:ext cx="462030" cy="510714"/>
              </a:xfrm>
              <a:custGeom>
                <a:rect b="b" l="l" r="r" t="t"/>
                <a:pathLst>
                  <a:path extrusionOk="0" h="1626" w="1471">
                    <a:moveTo>
                      <a:pt x="0" y="1626"/>
                    </a:moveTo>
                    <a:lnTo>
                      <a:pt x="0" y="0"/>
                    </a:lnTo>
                    <a:lnTo>
                      <a:pt x="1471"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21" name="Google Shape;221;p13"/>
              <p:cNvSpPr/>
              <p:nvPr/>
            </p:nvSpPr>
            <p:spPr>
              <a:xfrm>
                <a:off x="233045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22" name="Google Shape;222;p13"/>
              <p:cNvSpPr/>
              <p:nvPr/>
            </p:nvSpPr>
            <p:spPr>
              <a:xfrm>
                <a:off x="2964918" y="546120"/>
                <a:ext cx="462030" cy="510714"/>
              </a:xfrm>
              <a:custGeom>
                <a:rect b="b" l="l" r="r" t="t"/>
                <a:pathLst>
                  <a:path extrusionOk="0" h="1626" w="1471">
                    <a:moveTo>
                      <a:pt x="0" y="1626"/>
                    </a:moveTo>
                    <a:lnTo>
                      <a:pt x="0" y="0"/>
                    </a:lnTo>
                    <a:lnTo>
                      <a:pt x="1471"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23" name="Google Shape;223;p13"/>
              <p:cNvSpPr/>
              <p:nvPr/>
            </p:nvSpPr>
            <p:spPr>
              <a:xfrm>
                <a:off x="359907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224" name="Google Shape;224;p13"/>
            <p:cNvGrpSpPr/>
            <p:nvPr/>
          </p:nvGrpSpPr>
          <p:grpSpPr>
            <a:xfrm>
              <a:off x="-3" y="718850"/>
              <a:ext cx="267900" cy="377000"/>
              <a:chOff x="5174522" y="2837525"/>
              <a:chExt cx="267900" cy="377000"/>
            </a:xfrm>
          </p:grpSpPr>
          <p:cxnSp>
            <p:nvCxnSpPr>
              <p:cNvPr id="225" name="Google Shape;225;p13"/>
              <p:cNvCxnSpPr/>
              <p:nvPr/>
            </p:nvCxnSpPr>
            <p:spPr>
              <a:xfrm rot="10800000">
                <a:off x="5308472" y="270357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226" name="Google Shape;226;p13"/>
              <p:cNvCxnSpPr/>
              <p:nvPr/>
            </p:nvCxnSpPr>
            <p:spPr>
              <a:xfrm rot="10800000">
                <a:off x="5308472" y="279782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227" name="Google Shape;227;p13"/>
              <p:cNvCxnSpPr/>
              <p:nvPr/>
            </p:nvCxnSpPr>
            <p:spPr>
              <a:xfrm rot="10800000">
                <a:off x="5308472" y="289207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228" name="Google Shape;228;p13"/>
              <p:cNvCxnSpPr/>
              <p:nvPr/>
            </p:nvCxnSpPr>
            <p:spPr>
              <a:xfrm rot="10800000">
                <a:off x="5308472" y="298632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229" name="Google Shape;229;p13"/>
              <p:cNvCxnSpPr/>
              <p:nvPr/>
            </p:nvCxnSpPr>
            <p:spPr>
              <a:xfrm rot="10800000">
                <a:off x="5308472" y="3080575"/>
                <a:ext cx="0" cy="267900"/>
              </a:xfrm>
              <a:prstGeom prst="straightConnector1">
                <a:avLst/>
              </a:prstGeom>
              <a:noFill/>
              <a:ln cap="flat" cmpd="sng" w="19050">
                <a:solidFill>
                  <a:schemeClr val="dk2"/>
                </a:solidFill>
                <a:prstDash val="solid"/>
                <a:round/>
                <a:headEnd len="med" w="med" type="none"/>
                <a:tailEnd len="med" w="med" type="none"/>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4">
    <p:spTree>
      <p:nvGrpSpPr>
        <p:cNvPr id="230" name="Shape 230"/>
        <p:cNvGrpSpPr/>
        <p:nvPr/>
      </p:nvGrpSpPr>
      <p:grpSpPr>
        <a:xfrm>
          <a:off x="0" y="0"/>
          <a:ext cx="0" cy="0"/>
          <a:chOff x="0" y="0"/>
          <a:chExt cx="0" cy="0"/>
        </a:xfrm>
      </p:grpSpPr>
      <p:sp>
        <p:nvSpPr>
          <p:cNvPr id="231" name="Google Shape;231;p14"/>
          <p:cNvSpPr txBox="1"/>
          <p:nvPr>
            <p:ph hasCustomPrompt="1" type="title"/>
          </p:nvPr>
        </p:nvSpPr>
        <p:spPr>
          <a:xfrm>
            <a:off x="985775" y="1037924"/>
            <a:ext cx="3376200" cy="82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4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232" name="Google Shape;232;p14"/>
          <p:cNvSpPr txBox="1"/>
          <p:nvPr>
            <p:ph idx="1" type="subTitle"/>
          </p:nvPr>
        </p:nvSpPr>
        <p:spPr>
          <a:xfrm>
            <a:off x="985775" y="1863703"/>
            <a:ext cx="3376200" cy="42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6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33" name="Google Shape;233;p14"/>
          <p:cNvSpPr txBox="1"/>
          <p:nvPr>
            <p:ph hasCustomPrompt="1" idx="2" type="title"/>
          </p:nvPr>
        </p:nvSpPr>
        <p:spPr>
          <a:xfrm>
            <a:off x="4782025" y="1037924"/>
            <a:ext cx="3376200" cy="82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4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234" name="Google Shape;234;p14"/>
          <p:cNvSpPr txBox="1"/>
          <p:nvPr>
            <p:ph idx="3" type="subTitle"/>
          </p:nvPr>
        </p:nvSpPr>
        <p:spPr>
          <a:xfrm>
            <a:off x="4782025" y="1863703"/>
            <a:ext cx="3376200" cy="42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6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35" name="Google Shape;235;p14"/>
          <p:cNvSpPr txBox="1"/>
          <p:nvPr>
            <p:ph hasCustomPrompt="1" idx="4" type="title"/>
          </p:nvPr>
        </p:nvSpPr>
        <p:spPr>
          <a:xfrm>
            <a:off x="4782025" y="2856499"/>
            <a:ext cx="3376200" cy="82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4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236" name="Google Shape;236;p14"/>
          <p:cNvSpPr txBox="1"/>
          <p:nvPr>
            <p:ph idx="5" type="subTitle"/>
          </p:nvPr>
        </p:nvSpPr>
        <p:spPr>
          <a:xfrm>
            <a:off x="4782025" y="3682278"/>
            <a:ext cx="3376200" cy="42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6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37" name="Google Shape;237;p14"/>
          <p:cNvSpPr txBox="1"/>
          <p:nvPr>
            <p:ph hasCustomPrompt="1" idx="6" type="title"/>
          </p:nvPr>
        </p:nvSpPr>
        <p:spPr>
          <a:xfrm>
            <a:off x="985775" y="2856499"/>
            <a:ext cx="3376200" cy="82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4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238" name="Google Shape;238;p14"/>
          <p:cNvSpPr txBox="1"/>
          <p:nvPr>
            <p:ph idx="7" type="subTitle"/>
          </p:nvPr>
        </p:nvSpPr>
        <p:spPr>
          <a:xfrm>
            <a:off x="985775" y="3682278"/>
            <a:ext cx="3376200" cy="42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6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grpSp>
        <p:nvGrpSpPr>
          <p:cNvPr id="239" name="Google Shape;239;p14"/>
          <p:cNvGrpSpPr/>
          <p:nvPr/>
        </p:nvGrpSpPr>
        <p:grpSpPr>
          <a:xfrm>
            <a:off x="0" y="0"/>
            <a:ext cx="9144003" cy="5143502"/>
            <a:chOff x="0" y="0"/>
            <a:chExt cx="9144003" cy="5143502"/>
          </a:xfrm>
        </p:grpSpPr>
        <p:sp>
          <p:nvSpPr>
            <p:cNvPr id="240" name="Google Shape;240;p14"/>
            <p:cNvSpPr/>
            <p:nvPr/>
          </p:nvSpPr>
          <p:spPr>
            <a:xfrm>
              <a:off x="0" y="4862402"/>
              <a:ext cx="1439400" cy="281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1" name="Google Shape;241;p14"/>
            <p:cNvSpPr/>
            <p:nvPr/>
          </p:nvSpPr>
          <p:spPr>
            <a:xfrm>
              <a:off x="1439400" y="4862402"/>
              <a:ext cx="1439400" cy="28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2" name="Google Shape;242;p14"/>
            <p:cNvSpPr/>
            <p:nvPr/>
          </p:nvSpPr>
          <p:spPr>
            <a:xfrm rot="10800000">
              <a:off x="6851700" y="0"/>
              <a:ext cx="2292300" cy="200700"/>
            </a:xfrm>
            <a:prstGeom prst="round1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3" name="Google Shape;243;p14"/>
            <p:cNvSpPr/>
            <p:nvPr/>
          </p:nvSpPr>
          <p:spPr>
            <a:xfrm rot="10800000">
              <a:off x="4544703" y="0"/>
              <a:ext cx="4599300" cy="137100"/>
            </a:xfrm>
            <a:prstGeom prst="round1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244" name="Google Shape;244;p14"/>
            <p:cNvGrpSpPr/>
            <p:nvPr/>
          </p:nvGrpSpPr>
          <p:grpSpPr>
            <a:xfrm>
              <a:off x="7701707" y="4792854"/>
              <a:ext cx="726499" cy="123695"/>
              <a:chOff x="1061831" y="546120"/>
              <a:chExt cx="2999585" cy="510714"/>
            </a:xfrm>
          </p:grpSpPr>
          <p:sp>
            <p:nvSpPr>
              <p:cNvPr id="245" name="Google Shape;245;p14"/>
              <p:cNvSpPr/>
              <p:nvPr/>
            </p:nvSpPr>
            <p:spPr>
              <a:xfrm>
                <a:off x="106183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46" name="Google Shape;246;p14"/>
              <p:cNvSpPr/>
              <p:nvPr/>
            </p:nvSpPr>
            <p:spPr>
              <a:xfrm>
                <a:off x="1696298" y="546120"/>
                <a:ext cx="462030" cy="510714"/>
              </a:xfrm>
              <a:custGeom>
                <a:rect b="b" l="l" r="r" t="t"/>
                <a:pathLst>
                  <a:path extrusionOk="0" h="1626" w="1471">
                    <a:moveTo>
                      <a:pt x="0" y="1626"/>
                    </a:moveTo>
                    <a:lnTo>
                      <a:pt x="0" y="0"/>
                    </a:lnTo>
                    <a:lnTo>
                      <a:pt x="1471"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47" name="Google Shape;247;p14"/>
              <p:cNvSpPr/>
              <p:nvPr/>
            </p:nvSpPr>
            <p:spPr>
              <a:xfrm>
                <a:off x="233045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48" name="Google Shape;248;p14"/>
              <p:cNvSpPr/>
              <p:nvPr/>
            </p:nvSpPr>
            <p:spPr>
              <a:xfrm>
                <a:off x="2964918" y="546120"/>
                <a:ext cx="462030" cy="510714"/>
              </a:xfrm>
              <a:custGeom>
                <a:rect b="b" l="l" r="r" t="t"/>
                <a:pathLst>
                  <a:path extrusionOk="0" h="1626" w="1471">
                    <a:moveTo>
                      <a:pt x="0" y="1626"/>
                    </a:moveTo>
                    <a:lnTo>
                      <a:pt x="0" y="0"/>
                    </a:lnTo>
                    <a:lnTo>
                      <a:pt x="1471"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49" name="Google Shape;249;p14"/>
              <p:cNvSpPr/>
              <p:nvPr/>
            </p:nvSpPr>
            <p:spPr>
              <a:xfrm>
                <a:off x="359907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cxnSp>
          <p:nvCxnSpPr>
            <p:cNvPr id="250" name="Google Shape;250;p14"/>
            <p:cNvCxnSpPr/>
            <p:nvPr/>
          </p:nvCxnSpPr>
          <p:spPr>
            <a:xfrm>
              <a:off x="0" y="262650"/>
              <a:ext cx="1264200" cy="0"/>
            </a:xfrm>
            <a:prstGeom prst="straightConnector1">
              <a:avLst/>
            </a:prstGeom>
            <a:noFill/>
            <a:ln cap="flat" cmpd="sng" w="19050">
              <a:solidFill>
                <a:schemeClr val="dk1"/>
              </a:solidFill>
              <a:prstDash val="solid"/>
              <a:round/>
              <a:headEnd len="med" w="med" type="none"/>
              <a:tailEnd len="med" w="med" type="none"/>
            </a:ln>
          </p:spPr>
        </p:cxnSp>
        <p:grpSp>
          <p:nvGrpSpPr>
            <p:cNvPr id="251" name="Google Shape;251;p14"/>
            <p:cNvGrpSpPr/>
            <p:nvPr/>
          </p:nvGrpSpPr>
          <p:grpSpPr>
            <a:xfrm>
              <a:off x="1354181" y="182214"/>
              <a:ext cx="852269" cy="160803"/>
              <a:chOff x="2585984" y="284961"/>
              <a:chExt cx="1028689" cy="194090"/>
            </a:xfrm>
          </p:grpSpPr>
          <p:grpSp>
            <p:nvGrpSpPr>
              <p:cNvPr id="252" name="Google Shape;252;p14"/>
              <p:cNvGrpSpPr/>
              <p:nvPr/>
            </p:nvGrpSpPr>
            <p:grpSpPr>
              <a:xfrm>
                <a:off x="2585984" y="284961"/>
                <a:ext cx="194089" cy="194090"/>
                <a:chOff x="2156250" y="926250"/>
                <a:chExt cx="247500" cy="247500"/>
              </a:xfrm>
            </p:grpSpPr>
            <p:cxnSp>
              <p:nvCxnSpPr>
                <p:cNvPr id="253" name="Google Shape;253;p14"/>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254" name="Google Shape;254;p14"/>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nvGrpSpPr>
              <p:cNvPr id="255" name="Google Shape;255;p14"/>
              <p:cNvGrpSpPr/>
              <p:nvPr/>
            </p:nvGrpSpPr>
            <p:grpSpPr>
              <a:xfrm>
                <a:off x="2864184" y="284961"/>
                <a:ext cx="194089" cy="194090"/>
                <a:chOff x="2156250" y="926250"/>
                <a:chExt cx="247500" cy="247500"/>
              </a:xfrm>
            </p:grpSpPr>
            <p:cxnSp>
              <p:nvCxnSpPr>
                <p:cNvPr id="256" name="Google Shape;256;p14"/>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257" name="Google Shape;257;p14"/>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nvGrpSpPr>
              <p:cNvPr id="258" name="Google Shape;258;p14"/>
              <p:cNvGrpSpPr/>
              <p:nvPr/>
            </p:nvGrpSpPr>
            <p:grpSpPr>
              <a:xfrm>
                <a:off x="3142384" y="284961"/>
                <a:ext cx="194089" cy="194090"/>
                <a:chOff x="2156250" y="926250"/>
                <a:chExt cx="247500" cy="247500"/>
              </a:xfrm>
            </p:grpSpPr>
            <p:cxnSp>
              <p:nvCxnSpPr>
                <p:cNvPr id="259" name="Google Shape;259;p14"/>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260" name="Google Shape;260;p14"/>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nvGrpSpPr>
              <p:cNvPr id="261" name="Google Shape;261;p14"/>
              <p:cNvGrpSpPr/>
              <p:nvPr/>
            </p:nvGrpSpPr>
            <p:grpSpPr>
              <a:xfrm>
                <a:off x="3420584" y="284961"/>
                <a:ext cx="194089" cy="194090"/>
                <a:chOff x="2156250" y="926250"/>
                <a:chExt cx="247500" cy="247500"/>
              </a:xfrm>
            </p:grpSpPr>
            <p:cxnSp>
              <p:nvCxnSpPr>
                <p:cNvPr id="262" name="Google Shape;262;p14"/>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263" name="Google Shape;263;p14"/>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264" name="Shape 264"/>
        <p:cNvGrpSpPr/>
        <p:nvPr/>
      </p:nvGrpSpPr>
      <p:grpSpPr>
        <a:xfrm>
          <a:off x="0" y="0"/>
          <a:ext cx="0" cy="0"/>
          <a:chOff x="0" y="0"/>
          <a:chExt cx="0" cy="0"/>
        </a:xfrm>
      </p:grpSpPr>
      <p:sp>
        <p:nvSpPr>
          <p:cNvPr id="265" name="Google Shape;265;p15"/>
          <p:cNvSpPr txBox="1"/>
          <p:nvPr>
            <p:ph type="title"/>
          </p:nvPr>
        </p:nvSpPr>
        <p:spPr>
          <a:xfrm>
            <a:off x="715800" y="445025"/>
            <a:ext cx="77124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266" name="Google Shape;266;p15"/>
          <p:cNvGrpSpPr/>
          <p:nvPr/>
        </p:nvGrpSpPr>
        <p:grpSpPr>
          <a:xfrm>
            <a:off x="0" y="0"/>
            <a:ext cx="9144003" cy="5143500"/>
            <a:chOff x="0" y="0"/>
            <a:chExt cx="9144003" cy="5143500"/>
          </a:xfrm>
        </p:grpSpPr>
        <p:sp>
          <p:nvSpPr>
            <p:cNvPr id="267" name="Google Shape;267;p15"/>
            <p:cNvSpPr/>
            <p:nvPr/>
          </p:nvSpPr>
          <p:spPr>
            <a:xfrm rot="10800000">
              <a:off x="6526722" y="4671899"/>
              <a:ext cx="2617281" cy="471601"/>
            </a:xfrm>
            <a:custGeom>
              <a:rect b="b" l="l" r="r" t="t"/>
              <a:pathLst>
                <a:path extrusionOk="0" h="3188" w="17693">
                  <a:moveTo>
                    <a:pt x="17693" y="0"/>
                  </a:moveTo>
                  <a:lnTo>
                    <a:pt x="0" y="0"/>
                  </a:lnTo>
                  <a:lnTo>
                    <a:pt x="0" y="3188"/>
                  </a:lnTo>
                  <a:lnTo>
                    <a:pt x="12638" y="3188"/>
                  </a:lnTo>
                  <a:cubicBezTo>
                    <a:pt x="13924" y="3188"/>
                    <a:pt x="15159" y="2628"/>
                    <a:pt x="15966" y="1627"/>
                  </a:cubicBezTo>
                  <a:cubicBezTo>
                    <a:pt x="16464" y="1008"/>
                    <a:pt x="17045" y="460"/>
                    <a:pt x="17693" y="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8" name="Google Shape;268;p15"/>
            <p:cNvSpPr/>
            <p:nvPr/>
          </p:nvSpPr>
          <p:spPr>
            <a:xfrm flipH="1">
              <a:off x="1" y="4862400"/>
              <a:ext cx="1953600" cy="28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9" name="Google Shape;269;p15"/>
            <p:cNvSpPr/>
            <p:nvPr/>
          </p:nvSpPr>
          <p:spPr>
            <a:xfrm flipH="1">
              <a:off x="1953600" y="4701575"/>
              <a:ext cx="164700" cy="160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0" name="Google Shape;270;p15"/>
            <p:cNvSpPr/>
            <p:nvPr/>
          </p:nvSpPr>
          <p:spPr>
            <a:xfrm flipH="1" rot="10800000">
              <a:off x="0" y="0"/>
              <a:ext cx="4599300" cy="137100"/>
            </a:xfrm>
            <a:prstGeom prst="round1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271" name="Google Shape;271;p15"/>
            <p:cNvGrpSpPr/>
            <p:nvPr/>
          </p:nvGrpSpPr>
          <p:grpSpPr>
            <a:xfrm>
              <a:off x="8204646" y="238188"/>
              <a:ext cx="726499" cy="123695"/>
              <a:chOff x="1061831" y="546120"/>
              <a:chExt cx="2999585" cy="510714"/>
            </a:xfrm>
          </p:grpSpPr>
          <p:sp>
            <p:nvSpPr>
              <p:cNvPr id="272" name="Google Shape;272;p15"/>
              <p:cNvSpPr/>
              <p:nvPr/>
            </p:nvSpPr>
            <p:spPr>
              <a:xfrm>
                <a:off x="106183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73" name="Google Shape;273;p15"/>
              <p:cNvSpPr/>
              <p:nvPr/>
            </p:nvSpPr>
            <p:spPr>
              <a:xfrm>
                <a:off x="1696298" y="546120"/>
                <a:ext cx="462030" cy="510714"/>
              </a:xfrm>
              <a:custGeom>
                <a:rect b="b" l="l" r="r" t="t"/>
                <a:pathLst>
                  <a:path extrusionOk="0" h="1626" w="1471">
                    <a:moveTo>
                      <a:pt x="0" y="1626"/>
                    </a:moveTo>
                    <a:lnTo>
                      <a:pt x="0" y="0"/>
                    </a:lnTo>
                    <a:lnTo>
                      <a:pt x="1471"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74" name="Google Shape;274;p15"/>
              <p:cNvSpPr/>
              <p:nvPr/>
            </p:nvSpPr>
            <p:spPr>
              <a:xfrm>
                <a:off x="233045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75" name="Google Shape;275;p15"/>
              <p:cNvSpPr/>
              <p:nvPr/>
            </p:nvSpPr>
            <p:spPr>
              <a:xfrm>
                <a:off x="2964918" y="546120"/>
                <a:ext cx="462030" cy="510714"/>
              </a:xfrm>
              <a:custGeom>
                <a:rect b="b" l="l" r="r" t="t"/>
                <a:pathLst>
                  <a:path extrusionOk="0" h="1626" w="1471">
                    <a:moveTo>
                      <a:pt x="0" y="1626"/>
                    </a:moveTo>
                    <a:lnTo>
                      <a:pt x="0" y="0"/>
                    </a:lnTo>
                    <a:lnTo>
                      <a:pt x="1471"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76" name="Google Shape;276;p15"/>
              <p:cNvSpPr/>
              <p:nvPr/>
            </p:nvSpPr>
            <p:spPr>
              <a:xfrm>
                <a:off x="359907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277" name="Google Shape;277;p15"/>
            <p:cNvGrpSpPr/>
            <p:nvPr/>
          </p:nvGrpSpPr>
          <p:grpSpPr>
            <a:xfrm>
              <a:off x="8876097" y="3958125"/>
              <a:ext cx="267900" cy="377000"/>
              <a:chOff x="5174522" y="2837525"/>
              <a:chExt cx="267900" cy="377000"/>
            </a:xfrm>
          </p:grpSpPr>
          <p:cxnSp>
            <p:nvCxnSpPr>
              <p:cNvPr id="278" name="Google Shape;278;p15"/>
              <p:cNvCxnSpPr/>
              <p:nvPr/>
            </p:nvCxnSpPr>
            <p:spPr>
              <a:xfrm rot="10800000">
                <a:off x="5308472" y="270357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279" name="Google Shape;279;p15"/>
              <p:cNvCxnSpPr/>
              <p:nvPr/>
            </p:nvCxnSpPr>
            <p:spPr>
              <a:xfrm rot="10800000">
                <a:off x="5308472" y="279782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280" name="Google Shape;280;p15"/>
              <p:cNvCxnSpPr/>
              <p:nvPr/>
            </p:nvCxnSpPr>
            <p:spPr>
              <a:xfrm rot="10800000">
                <a:off x="5308472" y="289207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281" name="Google Shape;281;p15"/>
              <p:cNvCxnSpPr/>
              <p:nvPr/>
            </p:nvCxnSpPr>
            <p:spPr>
              <a:xfrm rot="10800000">
                <a:off x="5308472" y="298632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282" name="Google Shape;282;p15"/>
              <p:cNvCxnSpPr/>
              <p:nvPr/>
            </p:nvCxnSpPr>
            <p:spPr>
              <a:xfrm rot="10800000">
                <a:off x="5308472" y="3080575"/>
                <a:ext cx="0" cy="267900"/>
              </a:xfrm>
              <a:prstGeom prst="straightConnector1">
                <a:avLst/>
              </a:prstGeom>
              <a:noFill/>
              <a:ln cap="flat" cmpd="sng" w="19050">
                <a:solidFill>
                  <a:schemeClr val="dk2"/>
                </a:solidFill>
                <a:prstDash val="solid"/>
                <a:round/>
                <a:headEnd len="med" w="med" type="none"/>
                <a:tailEnd len="med" w="med" type="none"/>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283" name="Shape 283"/>
        <p:cNvGrpSpPr/>
        <p:nvPr/>
      </p:nvGrpSpPr>
      <p:grpSpPr>
        <a:xfrm>
          <a:off x="0" y="0"/>
          <a:ext cx="0" cy="0"/>
          <a:chOff x="0" y="0"/>
          <a:chExt cx="0" cy="0"/>
        </a:xfrm>
      </p:grpSpPr>
      <p:sp>
        <p:nvSpPr>
          <p:cNvPr id="284" name="Google Shape;284;p16"/>
          <p:cNvSpPr txBox="1"/>
          <p:nvPr>
            <p:ph type="title"/>
          </p:nvPr>
        </p:nvSpPr>
        <p:spPr>
          <a:xfrm>
            <a:off x="715800" y="445025"/>
            <a:ext cx="7712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85" name="Google Shape;285;p16"/>
          <p:cNvGrpSpPr/>
          <p:nvPr/>
        </p:nvGrpSpPr>
        <p:grpSpPr>
          <a:xfrm>
            <a:off x="-7729" y="-125"/>
            <a:ext cx="9184829" cy="5143625"/>
            <a:chOff x="-7729" y="-125"/>
            <a:chExt cx="9184829" cy="5143625"/>
          </a:xfrm>
        </p:grpSpPr>
        <p:sp>
          <p:nvSpPr>
            <p:cNvPr id="286" name="Google Shape;286;p16"/>
            <p:cNvSpPr/>
            <p:nvPr/>
          </p:nvSpPr>
          <p:spPr>
            <a:xfrm rot="10800000">
              <a:off x="7645900" y="-125"/>
              <a:ext cx="1505700" cy="224100"/>
            </a:xfrm>
            <a:prstGeom prst="round1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7" name="Google Shape;287;p16"/>
            <p:cNvSpPr/>
            <p:nvPr/>
          </p:nvSpPr>
          <p:spPr>
            <a:xfrm flipH="1" rot="10800000">
              <a:off x="-7729" y="4931873"/>
              <a:ext cx="2617281" cy="211627"/>
            </a:xfrm>
            <a:custGeom>
              <a:rect b="b" l="l" r="r" t="t"/>
              <a:pathLst>
                <a:path extrusionOk="0" h="3188" w="17693">
                  <a:moveTo>
                    <a:pt x="17693" y="0"/>
                  </a:moveTo>
                  <a:lnTo>
                    <a:pt x="0" y="0"/>
                  </a:lnTo>
                  <a:lnTo>
                    <a:pt x="0" y="3188"/>
                  </a:lnTo>
                  <a:lnTo>
                    <a:pt x="12638" y="3188"/>
                  </a:lnTo>
                  <a:cubicBezTo>
                    <a:pt x="13924" y="3188"/>
                    <a:pt x="15159" y="2628"/>
                    <a:pt x="15966" y="1627"/>
                  </a:cubicBezTo>
                  <a:cubicBezTo>
                    <a:pt x="16464" y="1008"/>
                    <a:pt x="17045" y="460"/>
                    <a:pt x="17693" y="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8" name="Google Shape;288;p16"/>
            <p:cNvSpPr/>
            <p:nvPr/>
          </p:nvSpPr>
          <p:spPr>
            <a:xfrm>
              <a:off x="7223500" y="4862400"/>
              <a:ext cx="1953600" cy="28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9" name="Google Shape;289;p16"/>
            <p:cNvSpPr/>
            <p:nvPr/>
          </p:nvSpPr>
          <p:spPr>
            <a:xfrm>
              <a:off x="7058801" y="4701575"/>
              <a:ext cx="164700" cy="160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90" name="Google Shape;290;p16"/>
            <p:cNvSpPr/>
            <p:nvPr/>
          </p:nvSpPr>
          <p:spPr>
            <a:xfrm rot="10800000">
              <a:off x="7058800" y="0"/>
              <a:ext cx="2092800" cy="137100"/>
            </a:xfrm>
            <a:prstGeom prst="round1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291" name="Google Shape;291;p16"/>
            <p:cNvGrpSpPr/>
            <p:nvPr/>
          </p:nvGrpSpPr>
          <p:grpSpPr>
            <a:xfrm>
              <a:off x="352546" y="191475"/>
              <a:ext cx="726499" cy="123695"/>
              <a:chOff x="1061831" y="546120"/>
              <a:chExt cx="2999585" cy="510714"/>
            </a:xfrm>
          </p:grpSpPr>
          <p:sp>
            <p:nvSpPr>
              <p:cNvPr id="292" name="Google Shape;292;p16"/>
              <p:cNvSpPr/>
              <p:nvPr/>
            </p:nvSpPr>
            <p:spPr>
              <a:xfrm>
                <a:off x="106183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93" name="Google Shape;293;p16"/>
              <p:cNvSpPr/>
              <p:nvPr/>
            </p:nvSpPr>
            <p:spPr>
              <a:xfrm>
                <a:off x="1696298" y="546120"/>
                <a:ext cx="462030" cy="510714"/>
              </a:xfrm>
              <a:custGeom>
                <a:rect b="b" l="l" r="r" t="t"/>
                <a:pathLst>
                  <a:path extrusionOk="0" h="1626" w="1471">
                    <a:moveTo>
                      <a:pt x="0" y="1626"/>
                    </a:moveTo>
                    <a:lnTo>
                      <a:pt x="0" y="0"/>
                    </a:lnTo>
                    <a:lnTo>
                      <a:pt x="1471"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94" name="Google Shape;294;p16"/>
              <p:cNvSpPr/>
              <p:nvPr/>
            </p:nvSpPr>
            <p:spPr>
              <a:xfrm>
                <a:off x="233045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95" name="Google Shape;295;p16"/>
              <p:cNvSpPr/>
              <p:nvPr/>
            </p:nvSpPr>
            <p:spPr>
              <a:xfrm>
                <a:off x="2964918" y="546120"/>
                <a:ext cx="462030" cy="510714"/>
              </a:xfrm>
              <a:custGeom>
                <a:rect b="b" l="l" r="r" t="t"/>
                <a:pathLst>
                  <a:path extrusionOk="0" h="1626" w="1471">
                    <a:moveTo>
                      <a:pt x="0" y="1626"/>
                    </a:moveTo>
                    <a:lnTo>
                      <a:pt x="0" y="0"/>
                    </a:lnTo>
                    <a:lnTo>
                      <a:pt x="1471"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96" name="Google Shape;296;p16"/>
              <p:cNvSpPr/>
              <p:nvPr/>
            </p:nvSpPr>
            <p:spPr>
              <a:xfrm>
                <a:off x="359907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_1_1">
    <p:spTree>
      <p:nvGrpSpPr>
        <p:cNvPr id="297" name="Shape 297"/>
        <p:cNvGrpSpPr/>
        <p:nvPr/>
      </p:nvGrpSpPr>
      <p:grpSpPr>
        <a:xfrm>
          <a:off x="0" y="0"/>
          <a:ext cx="0" cy="0"/>
          <a:chOff x="0" y="0"/>
          <a:chExt cx="0" cy="0"/>
        </a:xfrm>
      </p:grpSpPr>
      <p:sp>
        <p:nvSpPr>
          <p:cNvPr id="298" name="Google Shape;298;p17"/>
          <p:cNvSpPr txBox="1"/>
          <p:nvPr>
            <p:ph type="title"/>
          </p:nvPr>
        </p:nvSpPr>
        <p:spPr>
          <a:xfrm>
            <a:off x="715800" y="445025"/>
            <a:ext cx="7712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99" name="Google Shape;299;p17"/>
          <p:cNvGrpSpPr/>
          <p:nvPr/>
        </p:nvGrpSpPr>
        <p:grpSpPr>
          <a:xfrm>
            <a:off x="-5900" y="0"/>
            <a:ext cx="9149901" cy="5143500"/>
            <a:chOff x="-5900" y="0"/>
            <a:chExt cx="9149901" cy="5143500"/>
          </a:xfrm>
        </p:grpSpPr>
        <p:grpSp>
          <p:nvGrpSpPr>
            <p:cNvPr id="300" name="Google Shape;300;p17"/>
            <p:cNvGrpSpPr/>
            <p:nvPr/>
          </p:nvGrpSpPr>
          <p:grpSpPr>
            <a:xfrm>
              <a:off x="-3" y="3800850"/>
              <a:ext cx="267900" cy="377000"/>
              <a:chOff x="5174522" y="2837525"/>
              <a:chExt cx="267900" cy="377000"/>
            </a:xfrm>
          </p:grpSpPr>
          <p:cxnSp>
            <p:nvCxnSpPr>
              <p:cNvPr id="301" name="Google Shape;301;p17"/>
              <p:cNvCxnSpPr/>
              <p:nvPr/>
            </p:nvCxnSpPr>
            <p:spPr>
              <a:xfrm rot="10800000">
                <a:off x="5308472" y="270357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302" name="Google Shape;302;p17"/>
              <p:cNvCxnSpPr/>
              <p:nvPr/>
            </p:nvCxnSpPr>
            <p:spPr>
              <a:xfrm rot="10800000">
                <a:off x="5308472" y="279782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303" name="Google Shape;303;p17"/>
              <p:cNvCxnSpPr/>
              <p:nvPr/>
            </p:nvCxnSpPr>
            <p:spPr>
              <a:xfrm rot="10800000">
                <a:off x="5308472" y="289207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304" name="Google Shape;304;p17"/>
              <p:cNvCxnSpPr/>
              <p:nvPr/>
            </p:nvCxnSpPr>
            <p:spPr>
              <a:xfrm rot="10800000">
                <a:off x="5308472" y="298632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305" name="Google Shape;305;p17"/>
              <p:cNvCxnSpPr/>
              <p:nvPr/>
            </p:nvCxnSpPr>
            <p:spPr>
              <a:xfrm rot="10800000">
                <a:off x="5308472" y="3080575"/>
                <a:ext cx="0" cy="267900"/>
              </a:xfrm>
              <a:prstGeom prst="straightConnector1">
                <a:avLst/>
              </a:prstGeom>
              <a:noFill/>
              <a:ln cap="flat" cmpd="sng" w="19050">
                <a:solidFill>
                  <a:schemeClr val="dk2"/>
                </a:solidFill>
                <a:prstDash val="solid"/>
                <a:round/>
                <a:headEnd len="med" w="med" type="none"/>
                <a:tailEnd len="med" w="med" type="none"/>
              </a:ln>
            </p:spPr>
          </p:cxnSp>
        </p:grpSp>
        <p:sp>
          <p:nvSpPr>
            <p:cNvPr id="306" name="Google Shape;306;p17"/>
            <p:cNvSpPr/>
            <p:nvPr/>
          </p:nvSpPr>
          <p:spPr>
            <a:xfrm>
              <a:off x="-5900" y="0"/>
              <a:ext cx="2617281" cy="237602"/>
            </a:xfrm>
            <a:custGeom>
              <a:rect b="b" l="l" r="r" t="t"/>
              <a:pathLst>
                <a:path extrusionOk="0" h="3188" w="17693">
                  <a:moveTo>
                    <a:pt x="17693" y="0"/>
                  </a:moveTo>
                  <a:lnTo>
                    <a:pt x="0" y="0"/>
                  </a:lnTo>
                  <a:lnTo>
                    <a:pt x="0" y="3188"/>
                  </a:lnTo>
                  <a:lnTo>
                    <a:pt x="12638" y="3188"/>
                  </a:lnTo>
                  <a:cubicBezTo>
                    <a:pt x="13924" y="3188"/>
                    <a:pt x="15159" y="2628"/>
                    <a:pt x="15966" y="1627"/>
                  </a:cubicBezTo>
                  <a:cubicBezTo>
                    <a:pt x="16464" y="1008"/>
                    <a:pt x="17045" y="460"/>
                    <a:pt x="17693" y="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7" name="Google Shape;307;p17"/>
            <p:cNvSpPr/>
            <p:nvPr/>
          </p:nvSpPr>
          <p:spPr>
            <a:xfrm>
              <a:off x="5001001" y="4982700"/>
              <a:ext cx="4143000" cy="16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08" name="Google Shape;308;p17"/>
            <p:cNvSpPr/>
            <p:nvPr/>
          </p:nvSpPr>
          <p:spPr>
            <a:xfrm>
              <a:off x="4836303" y="4821900"/>
              <a:ext cx="164700" cy="160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09" name="Google Shape;309;p17"/>
            <p:cNvSpPr/>
            <p:nvPr/>
          </p:nvSpPr>
          <p:spPr>
            <a:xfrm>
              <a:off x="0" y="4982700"/>
              <a:ext cx="1439400" cy="160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10" name="Google Shape;310;p17"/>
            <p:cNvSpPr/>
            <p:nvPr/>
          </p:nvSpPr>
          <p:spPr>
            <a:xfrm>
              <a:off x="1439400" y="4982700"/>
              <a:ext cx="1439400" cy="16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311" name="Google Shape;311;p17"/>
            <p:cNvGrpSpPr/>
            <p:nvPr/>
          </p:nvGrpSpPr>
          <p:grpSpPr>
            <a:xfrm flipH="1" rot="-5400000">
              <a:off x="8421132" y="532325"/>
              <a:ext cx="726563" cy="137105"/>
              <a:chOff x="2585984" y="284961"/>
              <a:chExt cx="1028689" cy="194090"/>
            </a:xfrm>
          </p:grpSpPr>
          <p:grpSp>
            <p:nvGrpSpPr>
              <p:cNvPr id="312" name="Google Shape;312;p17"/>
              <p:cNvGrpSpPr/>
              <p:nvPr/>
            </p:nvGrpSpPr>
            <p:grpSpPr>
              <a:xfrm>
                <a:off x="2585984" y="284961"/>
                <a:ext cx="194089" cy="194090"/>
                <a:chOff x="2156250" y="926250"/>
                <a:chExt cx="247500" cy="247500"/>
              </a:xfrm>
            </p:grpSpPr>
            <p:cxnSp>
              <p:nvCxnSpPr>
                <p:cNvPr id="313" name="Google Shape;313;p17"/>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314" name="Google Shape;314;p17"/>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nvGrpSpPr>
              <p:cNvPr id="315" name="Google Shape;315;p17"/>
              <p:cNvGrpSpPr/>
              <p:nvPr/>
            </p:nvGrpSpPr>
            <p:grpSpPr>
              <a:xfrm>
                <a:off x="2864184" y="284961"/>
                <a:ext cx="194089" cy="194090"/>
                <a:chOff x="2156250" y="926250"/>
                <a:chExt cx="247500" cy="247500"/>
              </a:xfrm>
            </p:grpSpPr>
            <p:cxnSp>
              <p:nvCxnSpPr>
                <p:cNvPr id="316" name="Google Shape;316;p17"/>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317" name="Google Shape;317;p17"/>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nvGrpSpPr>
              <p:cNvPr id="318" name="Google Shape;318;p17"/>
              <p:cNvGrpSpPr/>
              <p:nvPr/>
            </p:nvGrpSpPr>
            <p:grpSpPr>
              <a:xfrm>
                <a:off x="3142384" y="284961"/>
                <a:ext cx="194089" cy="194090"/>
                <a:chOff x="2156250" y="926250"/>
                <a:chExt cx="247500" cy="247500"/>
              </a:xfrm>
            </p:grpSpPr>
            <p:cxnSp>
              <p:nvCxnSpPr>
                <p:cNvPr id="319" name="Google Shape;319;p17"/>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320" name="Google Shape;320;p17"/>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nvGrpSpPr>
              <p:cNvPr id="321" name="Google Shape;321;p17"/>
              <p:cNvGrpSpPr/>
              <p:nvPr/>
            </p:nvGrpSpPr>
            <p:grpSpPr>
              <a:xfrm>
                <a:off x="3420584" y="284961"/>
                <a:ext cx="194089" cy="194090"/>
                <a:chOff x="2156250" y="926250"/>
                <a:chExt cx="247500" cy="247500"/>
              </a:xfrm>
            </p:grpSpPr>
            <p:cxnSp>
              <p:nvCxnSpPr>
                <p:cNvPr id="322" name="Google Shape;322;p17"/>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323" name="Google Shape;323;p17"/>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2">
    <p:spTree>
      <p:nvGrpSpPr>
        <p:cNvPr id="324" name="Shape 324"/>
        <p:cNvGrpSpPr/>
        <p:nvPr/>
      </p:nvGrpSpPr>
      <p:grpSpPr>
        <a:xfrm>
          <a:off x="0" y="0"/>
          <a:ext cx="0" cy="0"/>
          <a:chOff x="0" y="0"/>
          <a:chExt cx="0" cy="0"/>
        </a:xfrm>
      </p:grpSpPr>
      <p:sp>
        <p:nvSpPr>
          <p:cNvPr id="325" name="Google Shape;325;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6" name="Google Shape;326;p18"/>
          <p:cNvSpPr txBox="1"/>
          <p:nvPr>
            <p:ph idx="1" type="body"/>
          </p:nvPr>
        </p:nvSpPr>
        <p:spPr>
          <a:xfrm>
            <a:off x="720000" y="1200300"/>
            <a:ext cx="7704000" cy="2014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Font typeface="Barlow"/>
              <a:buChar char="●"/>
              <a:defRPr/>
            </a:lvl1pPr>
            <a:lvl2pPr indent="-304800" lvl="1" marL="914400" rtl="0">
              <a:spcBef>
                <a:spcPts val="0"/>
              </a:spcBef>
              <a:spcAft>
                <a:spcPts val="0"/>
              </a:spcAft>
              <a:buClr>
                <a:srgbClr val="202020"/>
              </a:buClr>
              <a:buSzPts val="1200"/>
              <a:buFont typeface="Barlow"/>
              <a:buChar char="○"/>
              <a:defRPr/>
            </a:lvl2pPr>
            <a:lvl3pPr indent="-304800" lvl="2" marL="1371600" rtl="0">
              <a:spcBef>
                <a:spcPts val="0"/>
              </a:spcBef>
              <a:spcAft>
                <a:spcPts val="0"/>
              </a:spcAft>
              <a:buClr>
                <a:srgbClr val="202020"/>
              </a:buClr>
              <a:buSzPts val="1200"/>
              <a:buFont typeface="Barlow"/>
              <a:buChar char="■"/>
              <a:defRPr/>
            </a:lvl3pPr>
            <a:lvl4pPr indent="-304800" lvl="3" marL="1828800" rtl="0">
              <a:spcBef>
                <a:spcPts val="0"/>
              </a:spcBef>
              <a:spcAft>
                <a:spcPts val="0"/>
              </a:spcAft>
              <a:buClr>
                <a:srgbClr val="202020"/>
              </a:buClr>
              <a:buSzPts val="1200"/>
              <a:buFont typeface="Barlow"/>
              <a:buChar char="●"/>
              <a:defRPr/>
            </a:lvl4pPr>
            <a:lvl5pPr indent="-304800" lvl="4" marL="2286000" rtl="0">
              <a:spcBef>
                <a:spcPts val="0"/>
              </a:spcBef>
              <a:spcAft>
                <a:spcPts val="0"/>
              </a:spcAft>
              <a:buClr>
                <a:srgbClr val="202020"/>
              </a:buClr>
              <a:buSzPts val="1200"/>
              <a:buFont typeface="Barlow"/>
              <a:buChar char="○"/>
              <a:defRPr/>
            </a:lvl5pPr>
            <a:lvl6pPr indent="-304800" lvl="5" marL="2743200" rtl="0">
              <a:spcBef>
                <a:spcPts val="0"/>
              </a:spcBef>
              <a:spcAft>
                <a:spcPts val="0"/>
              </a:spcAft>
              <a:buClr>
                <a:srgbClr val="202020"/>
              </a:buClr>
              <a:buSzPts val="1200"/>
              <a:buFont typeface="Barlow"/>
              <a:buChar char="■"/>
              <a:defRPr/>
            </a:lvl6pPr>
            <a:lvl7pPr indent="-304800" lvl="6" marL="3200400" rtl="0">
              <a:spcBef>
                <a:spcPts val="0"/>
              </a:spcBef>
              <a:spcAft>
                <a:spcPts val="0"/>
              </a:spcAft>
              <a:buClr>
                <a:srgbClr val="202020"/>
              </a:buClr>
              <a:buSzPts val="1200"/>
              <a:buFont typeface="Barlow"/>
              <a:buChar char="●"/>
              <a:defRPr/>
            </a:lvl7pPr>
            <a:lvl8pPr indent="-304800" lvl="7" marL="3657600" rtl="0">
              <a:spcBef>
                <a:spcPts val="0"/>
              </a:spcBef>
              <a:spcAft>
                <a:spcPts val="0"/>
              </a:spcAft>
              <a:buClr>
                <a:srgbClr val="202020"/>
              </a:buClr>
              <a:buSzPts val="1200"/>
              <a:buFont typeface="Barlow"/>
              <a:buChar char="○"/>
              <a:defRPr/>
            </a:lvl8pPr>
            <a:lvl9pPr indent="-304800" lvl="8" marL="4114800" rtl="0">
              <a:spcBef>
                <a:spcPts val="0"/>
              </a:spcBef>
              <a:spcAft>
                <a:spcPts val="0"/>
              </a:spcAft>
              <a:buClr>
                <a:srgbClr val="202020"/>
              </a:buClr>
              <a:buSzPts val="1200"/>
              <a:buFont typeface="Barlow"/>
              <a:buChar char="■"/>
              <a:defRPr/>
            </a:lvl9pPr>
          </a:lstStyle>
          <a:p/>
        </p:txBody>
      </p:sp>
      <p:grpSp>
        <p:nvGrpSpPr>
          <p:cNvPr id="327" name="Google Shape;327;p18"/>
          <p:cNvGrpSpPr/>
          <p:nvPr/>
        </p:nvGrpSpPr>
        <p:grpSpPr>
          <a:xfrm>
            <a:off x="-5900" y="0"/>
            <a:ext cx="9149901" cy="5143500"/>
            <a:chOff x="-5900" y="0"/>
            <a:chExt cx="9149901" cy="5143500"/>
          </a:xfrm>
        </p:grpSpPr>
        <p:grpSp>
          <p:nvGrpSpPr>
            <p:cNvPr id="328" name="Google Shape;328;p18"/>
            <p:cNvGrpSpPr/>
            <p:nvPr/>
          </p:nvGrpSpPr>
          <p:grpSpPr>
            <a:xfrm>
              <a:off x="-3" y="3800850"/>
              <a:ext cx="267900" cy="377000"/>
              <a:chOff x="5174522" y="2837525"/>
              <a:chExt cx="267900" cy="377000"/>
            </a:xfrm>
          </p:grpSpPr>
          <p:cxnSp>
            <p:nvCxnSpPr>
              <p:cNvPr id="329" name="Google Shape;329;p18"/>
              <p:cNvCxnSpPr/>
              <p:nvPr/>
            </p:nvCxnSpPr>
            <p:spPr>
              <a:xfrm rot="10800000">
                <a:off x="5308472" y="270357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330" name="Google Shape;330;p18"/>
              <p:cNvCxnSpPr/>
              <p:nvPr/>
            </p:nvCxnSpPr>
            <p:spPr>
              <a:xfrm rot="10800000">
                <a:off x="5308472" y="279782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331" name="Google Shape;331;p18"/>
              <p:cNvCxnSpPr/>
              <p:nvPr/>
            </p:nvCxnSpPr>
            <p:spPr>
              <a:xfrm rot="10800000">
                <a:off x="5308472" y="289207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332" name="Google Shape;332;p18"/>
              <p:cNvCxnSpPr/>
              <p:nvPr/>
            </p:nvCxnSpPr>
            <p:spPr>
              <a:xfrm rot="10800000">
                <a:off x="5308472" y="298632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333" name="Google Shape;333;p18"/>
              <p:cNvCxnSpPr/>
              <p:nvPr/>
            </p:nvCxnSpPr>
            <p:spPr>
              <a:xfrm rot="10800000">
                <a:off x="5308472" y="3080575"/>
                <a:ext cx="0" cy="267900"/>
              </a:xfrm>
              <a:prstGeom prst="straightConnector1">
                <a:avLst/>
              </a:prstGeom>
              <a:noFill/>
              <a:ln cap="flat" cmpd="sng" w="19050">
                <a:solidFill>
                  <a:schemeClr val="dk2"/>
                </a:solidFill>
                <a:prstDash val="solid"/>
                <a:round/>
                <a:headEnd len="med" w="med" type="none"/>
                <a:tailEnd len="med" w="med" type="none"/>
              </a:ln>
            </p:spPr>
          </p:cxnSp>
        </p:grpSp>
        <p:sp>
          <p:nvSpPr>
            <p:cNvPr id="334" name="Google Shape;334;p18"/>
            <p:cNvSpPr/>
            <p:nvPr/>
          </p:nvSpPr>
          <p:spPr>
            <a:xfrm>
              <a:off x="-5900" y="0"/>
              <a:ext cx="2617281" cy="237602"/>
            </a:xfrm>
            <a:custGeom>
              <a:rect b="b" l="l" r="r" t="t"/>
              <a:pathLst>
                <a:path extrusionOk="0" h="3188" w="17693">
                  <a:moveTo>
                    <a:pt x="17693" y="0"/>
                  </a:moveTo>
                  <a:lnTo>
                    <a:pt x="0" y="0"/>
                  </a:lnTo>
                  <a:lnTo>
                    <a:pt x="0" y="3188"/>
                  </a:lnTo>
                  <a:lnTo>
                    <a:pt x="12638" y="3188"/>
                  </a:lnTo>
                  <a:cubicBezTo>
                    <a:pt x="13924" y="3188"/>
                    <a:pt x="15159" y="2628"/>
                    <a:pt x="15966" y="1627"/>
                  </a:cubicBezTo>
                  <a:cubicBezTo>
                    <a:pt x="16464" y="1008"/>
                    <a:pt x="17045" y="460"/>
                    <a:pt x="17693" y="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5" name="Google Shape;335;p18"/>
            <p:cNvSpPr/>
            <p:nvPr/>
          </p:nvSpPr>
          <p:spPr>
            <a:xfrm>
              <a:off x="5001001" y="4982700"/>
              <a:ext cx="4143000" cy="16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36" name="Google Shape;336;p18"/>
            <p:cNvSpPr/>
            <p:nvPr/>
          </p:nvSpPr>
          <p:spPr>
            <a:xfrm>
              <a:off x="4836303" y="4821900"/>
              <a:ext cx="164700" cy="160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37" name="Google Shape;337;p18"/>
            <p:cNvSpPr/>
            <p:nvPr/>
          </p:nvSpPr>
          <p:spPr>
            <a:xfrm>
              <a:off x="0" y="4982700"/>
              <a:ext cx="1439400" cy="160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38" name="Google Shape;338;p18"/>
            <p:cNvSpPr/>
            <p:nvPr/>
          </p:nvSpPr>
          <p:spPr>
            <a:xfrm>
              <a:off x="1439400" y="4982700"/>
              <a:ext cx="1439400" cy="16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339" name="Google Shape;339;p18"/>
            <p:cNvGrpSpPr/>
            <p:nvPr/>
          </p:nvGrpSpPr>
          <p:grpSpPr>
            <a:xfrm flipH="1" rot="-5400000">
              <a:off x="8421132" y="532325"/>
              <a:ext cx="726563" cy="137105"/>
              <a:chOff x="2585984" y="284961"/>
              <a:chExt cx="1028689" cy="194090"/>
            </a:xfrm>
          </p:grpSpPr>
          <p:grpSp>
            <p:nvGrpSpPr>
              <p:cNvPr id="340" name="Google Shape;340;p18"/>
              <p:cNvGrpSpPr/>
              <p:nvPr/>
            </p:nvGrpSpPr>
            <p:grpSpPr>
              <a:xfrm>
                <a:off x="2585984" y="284961"/>
                <a:ext cx="194089" cy="194090"/>
                <a:chOff x="2156250" y="926250"/>
                <a:chExt cx="247500" cy="247500"/>
              </a:xfrm>
            </p:grpSpPr>
            <p:cxnSp>
              <p:nvCxnSpPr>
                <p:cNvPr id="341" name="Google Shape;341;p18"/>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342" name="Google Shape;342;p18"/>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nvGrpSpPr>
              <p:cNvPr id="343" name="Google Shape;343;p18"/>
              <p:cNvGrpSpPr/>
              <p:nvPr/>
            </p:nvGrpSpPr>
            <p:grpSpPr>
              <a:xfrm>
                <a:off x="2864184" y="284961"/>
                <a:ext cx="194089" cy="194090"/>
                <a:chOff x="2156250" y="926250"/>
                <a:chExt cx="247500" cy="247500"/>
              </a:xfrm>
            </p:grpSpPr>
            <p:cxnSp>
              <p:nvCxnSpPr>
                <p:cNvPr id="344" name="Google Shape;344;p18"/>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345" name="Google Shape;345;p18"/>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nvGrpSpPr>
              <p:cNvPr id="346" name="Google Shape;346;p18"/>
              <p:cNvGrpSpPr/>
              <p:nvPr/>
            </p:nvGrpSpPr>
            <p:grpSpPr>
              <a:xfrm>
                <a:off x="3142384" y="284961"/>
                <a:ext cx="194089" cy="194090"/>
                <a:chOff x="2156250" y="926250"/>
                <a:chExt cx="247500" cy="247500"/>
              </a:xfrm>
            </p:grpSpPr>
            <p:cxnSp>
              <p:nvCxnSpPr>
                <p:cNvPr id="347" name="Google Shape;347;p18"/>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348" name="Google Shape;348;p18"/>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nvGrpSpPr>
              <p:cNvPr id="349" name="Google Shape;349;p18"/>
              <p:cNvGrpSpPr/>
              <p:nvPr/>
            </p:nvGrpSpPr>
            <p:grpSpPr>
              <a:xfrm>
                <a:off x="3420584" y="284961"/>
                <a:ext cx="194089" cy="194090"/>
                <a:chOff x="2156250" y="926250"/>
                <a:chExt cx="247500" cy="247500"/>
              </a:xfrm>
            </p:grpSpPr>
            <p:cxnSp>
              <p:nvCxnSpPr>
                <p:cNvPr id="350" name="Google Shape;350;p18"/>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351" name="Google Shape;351;p18"/>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352" name="Shape 352"/>
        <p:cNvGrpSpPr/>
        <p:nvPr/>
      </p:nvGrpSpPr>
      <p:grpSpPr>
        <a:xfrm>
          <a:off x="0" y="0"/>
          <a:ext cx="0" cy="0"/>
          <a:chOff x="0" y="0"/>
          <a:chExt cx="0" cy="0"/>
        </a:xfrm>
      </p:grpSpPr>
      <p:sp>
        <p:nvSpPr>
          <p:cNvPr id="353" name="Google Shape;353;p19"/>
          <p:cNvSpPr txBox="1"/>
          <p:nvPr>
            <p:ph idx="1" type="subTitle"/>
          </p:nvPr>
        </p:nvSpPr>
        <p:spPr>
          <a:xfrm>
            <a:off x="1024800" y="2329525"/>
            <a:ext cx="2410500" cy="95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354" name="Google Shape;354;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55" name="Google Shape;355;p19"/>
          <p:cNvGrpSpPr/>
          <p:nvPr/>
        </p:nvGrpSpPr>
        <p:grpSpPr>
          <a:xfrm>
            <a:off x="0" y="0"/>
            <a:ext cx="9144003" cy="5143502"/>
            <a:chOff x="0" y="0"/>
            <a:chExt cx="9144003" cy="5143502"/>
          </a:xfrm>
        </p:grpSpPr>
        <p:sp>
          <p:nvSpPr>
            <p:cNvPr id="356" name="Google Shape;356;p19"/>
            <p:cNvSpPr/>
            <p:nvPr/>
          </p:nvSpPr>
          <p:spPr>
            <a:xfrm flipH="1">
              <a:off x="7704603" y="4862402"/>
              <a:ext cx="1439400" cy="281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7" name="Google Shape;357;p19"/>
            <p:cNvSpPr/>
            <p:nvPr/>
          </p:nvSpPr>
          <p:spPr>
            <a:xfrm flipH="1">
              <a:off x="6265203" y="4862402"/>
              <a:ext cx="1439400" cy="28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8" name="Google Shape;358;p19"/>
            <p:cNvSpPr/>
            <p:nvPr/>
          </p:nvSpPr>
          <p:spPr>
            <a:xfrm flipH="1" rot="10800000">
              <a:off x="3" y="0"/>
              <a:ext cx="2292300" cy="200700"/>
            </a:xfrm>
            <a:prstGeom prst="round1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9" name="Google Shape;359;p19"/>
            <p:cNvSpPr/>
            <p:nvPr/>
          </p:nvSpPr>
          <p:spPr>
            <a:xfrm flipH="1" rot="10800000">
              <a:off x="0" y="0"/>
              <a:ext cx="4599300" cy="137100"/>
            </a:xfrm>
            <a:prstGeom prst="round1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360" name="Google Shape;360;p19"/>
            <p:cNvGrpSpPr/>
            <p:nvPr/>
          </p:nvGrpSpPr>
          <p:grpSpPr>
            <a:xfrm flipH="1" rot="10800000">
              <a:off x="715796" y="4792854"/>
              <a:ext cx="726499" cy="123695"/>
              <a:chOff x="1061831" y="546120"/>
              <a:chExt cx="2999585" cy="510714"/>
            </a:xfrm>
          </p:grpSpPr>
          <p:sp>
            <p:nvSpPr>
              <p:cNvPr id="361" name="Google Shape;361;p19"/>
              <p:cNvSpPr/>
              <p:nvPr/>
            </p:nvSpPr>
            <p:spPr>
              <a:xfrm>
                <a:off x="106183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62" name="Google Shape;362;p19"/>
              <p:cNvSpPr/>
              <p:nvPr/>
            </p:nvSpPr>
            <p:spPr>
              <a:xfrm>
                <a:off x="1696298" y="546120"/>
                <a:ext cx="462030" cy="510714"/>
              </a:xfrm>
              <a:custGeom>
                <a:rect b="b" l="l" r="r" t="t"/>
                <a:pathLst>
                  <a:path extrusionOk="0" h="1626" w="1471">
                    <a:moveTo>
                      <a:pt x="0" y="1626"/>
                    </a:moveTo>
                    <a:lnTo>
                      <a:pt x="0" y="0"/>
                    </a:lnTo>
                    <a:lnTo>
                      <a:pt x="1471"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63" name="Google Shape;363;p19"/>
              <p:cNvSpPr/>
              <p:nvPr/>
            </p:nvSpPr>
            <p:spPr>
              <a:xfrm>
                <a:off x="233045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64" name="Google Shape;364;p19"/>
              <p:cNvSpPr/>
              <p:nvPr/>
            </p:nvSpPr>
            <p:spPr>
              <a:xfrm>
                <a:off x="2964918" y="546120"/>
                <a:ext cx="462030" cy="510714"/>
              </a:xfrm>
              <a:custGeom>
                <a:rect b="b" l="l" r="r" t="t"/>
                <a:pathLst>
                  <a:path extrusionOk="0" h="1626" w="1471">
                    <a:moveTo>
                      <a:pt x="0" y="1626"/>
                    </a:moveTo>
                    <a:lnTo>
                      <a:pt x="0" y="0"/>
                    </a:lnTo>
                    <a:lnTo>
                      <a:pt x="1471"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65" name="Google Shape;365;p19"/>
              <p:cNvSpPr/>
              <p:nvPr/>
            </p:nvSpPr>
            <p:spPr>
              <a:xfrm>
                <a:off x="359907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cxnSp>
          <p:nvCxnSpPr>
            <p:cNvPr id="366" name="Google Shape;366;p19"/>
            <p:cNvCxnSpPr/>
            <p:nvPr/>
          </p:nvCxnSpPr>
          <p:spPr>
            <a:xfrm rot="10800000">
              <a:off x="7879803" y="262650"/>
              <a:ext cx="1264200" cy="0"/>
            </a:xfrm>
            <a:prstGeom prst="straightConnector1">
              <a:avLst/>
            </a:prstGeom>
            <a:noFill/>
            <a:ln cap="flat" cmpd="sng" w="19050">
              <a:solidFill>
                <a:schemeClr val="dk1"/>
              </a:solidFill>
              <a:prstDash val="solid"/>
              <a:round/>
              <a:headEnd len="med" w="med" type="none"/>
              <a:tailEnd len="med" w="med" type="none"/>
            </a:ln>
          </p:spPr>
        </p:cxnSp>
        <p:grpSp>
          <p:nvGrpSpPr>
            <p:cNvPr id="367" name="Google Shape;367;p19"/>
            <p:cNvGrpSpPr/>
            <p:nvPr/>
          </p:nvGrpSpPr>
          <p:grpSpPr>
            <a:xfrm flipH="1">
              <a:off x="6937553" y="182214"/>
              <a:ext cx="852269" cy="160803"/>
              <a:chOff x="2585984" y="284961"/>
              <a:chExt cx="1028689" cy="194090"/>
            </a:xfrm>
          </p:grpSpPr>
          <p:grpSp>
            <p:nvGrpSpPr>
              <p:cNvPr id="368" name="Google Shape;368;p19"/>
              <p:cNvGrpSpPr/>
              <p:nvPr/>
            </p:nvGrpSpPr>
            <p:grpSpPr>
              <a:xfrm>
                <a:off x="2585984" y="284961"/>
                <a:ext cx="194089" cy="194090"/>
                <a:chOff x="2156250" y="926250"/>
                <a:chExt cx="247500" cy="247500"/>
              </a:xfrm>
            </p:grpSpPr>
            <p:cxnSp>
              <p:nvCxnSpPr>
                <p:cNvPr id="369" name="Google Shape;369;p19"/>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370" name="Google Shape;370;p19"/>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nvGrpSpPr>
              <p:cNvPr id="371" name="Google Shape;371;p19"/>
              <p:cNvGrpSpPr/>
              <p:nvPr/>
            </p:nvGrpSpPr>
            <p:grpSpPr>
              <a:xfrm>
                <a:off x="2864184" y="284961"/>
                <a:ext cx="194089" cy="194090"/>
                <a:chOff x="2156250" y="926250"/>
                <a:chExt cx="247500" cy="247500"/>
              </a:xfrm>
            </p:grpSpPr>
            <p:cxnSp>
              <p:nvCxnSpPr>
                <p:cNvPr id="372" name="Google Shape;372;p19"/>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373" name="Google Shape;373;p19"/>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nvGrpSpPr>
              <p:cNvPr id="374" name="Google Shape;374;p19"/>
              <p:cNvGrpSpPr/>
              <p:nvPr/>
            </p:nvGrpSpPr>
            <p:grpSpPr>
              <a:xfrm>
                <a:off x="3142384" y="284961"/>
                <a:ext cx="194089" cy="194090"/>
                <a:chOff x="2156250" y="926250"/>
                <a:chExt cx="247500" cy="247500"/>
              </a:xfrm>
            </p:grpSpPr>
            <p:cxnSp>
              <p:nvCxnSpPr>
                <p:cNvPr id="375" name="Google Shape;375;p19"/>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376" name="Google Shape;376;p19"/>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nvGrpSpPr>
              <p:cNvPr id="377" name="Google Shape;377;p19"/>
              <p:cNvGrpSpPr/>
              <p:nvPr/>
            </p:nvGrpSpPr>
            <p:grpSpPr>
              <a:xfrm>
                <a:off x="3420584" y="284961"/>
                <a:ext cx="194089" cy="194090"/>
                <a:chOff x="2156250" y="926250"/>
                <a:chExt cx="247500" cy="247500"/>
              </a:xfrm>
            </p:grpSpPr>
            <p:cxnSp>
              <p:nvCxnSpPr>
                <p:cNvPr id="378" name="Google Shape;378;p19"/>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379" name="Google Shape;379;p19"/>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380" name="Shape 380"/>
        <p:cNvGrpSpPr/>
        <p:nvPr/>
      </p:nvGrpSpPr>
      <p:grpSpPr>
        <a:xfrm>
          <a:off x="0" y="0"/>
          <a:ext cx="0" cy="0"/>
          <a:chOff x="0" y="0"/>
          <a:chExt cx="0" cy="0"/>
        </a:xfrm>
      </p:grpSpPr>
      <p:sp>
        <p:nvSpPr>
          <p:cNvPr id="381" name="Google Shape;381;p20"/>
          <p:cNvSpPr txBox="1"/>
          <p:nvPr>
            <p:ph type="title"/>
          </p:nvPr>
        </p:nvSpPr>
        <p:spPr>
          <a:xfrm>
            <a:off x="6049442" y="2510125"/>
            <a:ext cx="23277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82" name="Google Shape;382;p20"/>
          <p:cNvSpPr txBox="1"/>
          <p:nvPr>
            <p:ph idx="2" type="title"/>
          </p:nvPr>
        </p:nvSpPr>
        <p:spPr>
          <a:xfrm>
            <a:off x="3408169" y="2510125"/>
            <a:ext cx="23277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83" name="Google Shape;383;p20"/>
          <p:cNvSpPr txBox="1"/>
          <p:nvPr>
            <p:ph idx="1" type="subTitle"/>
          </p:nvPr>
        </p:nvSpPr>
        <p:spPr>
          <a:xfrm>
            <a:off x="766900" y="2841598"/>
            <a:ext cx="2327700" cy="747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84" name="Google Shape;384;p20"/>
          <p:cNvSpPr txBox="1"/>
          <p:nvPr>
            <p:ph idx="3" type="subTitle"/>
          </p:nvPr>
        </p:nvSpPr>
        <p:spPr>
          <a:xfrm>
            <a:off x="3408162" y="2841598"/>
            <a:ext cx="2327700" cy="747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85" name="Google Shape;385;p20"/>
          <p:cNvSpPr txBox="1"/>
          <p:nvPr>
            <p:ph idx="4" type="title"/>
          </p:nvPr>
        </p:nvSpPr>
        <p:spPr>
          <a:xfrm>
            <a:off x="766901" y="2510125"/>
            <a:ext cx="23277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86" name="Google Shape;386;p20"/>
          <p:cNvSpPr txBox="1"/>
          <p:nvPr>
            <p:ph idx="5" type="subTitle"/>
          </p:nvPr>
        </p:nvSpPr>
        <p:spPr>
          <a:xfrm>
            <a:off x="6049441" y="2841598"/>
            <a:ext cx="2327700" cy="747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87" name="Google Shape;387;p20"/>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88" name="Google Shape;388;p20"/>
          <p:cNvGrpSpPr/>
          <p:nvPr/>
        </p:nvGrpSpPr>
        <p:grpSpPr>
          <a:xfrm>
            <a:off x="-3" y="0"/>
            <a:ext cx="9144007" cy="5141275"/>
            <a:chOff x="-3" y="0"/>
            <a:chExt cx="9144007" cy="5141275"/>
          </a:xfrm>
        </p:grpSpPr>
        <p:sp>
          <p:nvSpPr>
            <p:cNvPr id="389" name="Google Shape;389;p20"/>
            <p:cNvSpPr/>
            <p:nvPr/>
          </p:nvSpPr>
          <p:spPr>
            <a:xfrm rot="10800000">
              <a:off x="6851700" y="0"/>
              <a:ext cx="2292300" cy="200700"/>
            </a:xfrm>
            <a:prstGeom prst="round1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0" name="Google Shape;390;p20"/>
            <p:cNvSpPr/>
            <p:nvPr/>
          </p:nvSpPr>
          <p:spPr>
            <a:xfrm>
              <a:off x="-3" y="4860175"/>
              <a:ext cx="5108400" cy="28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1" name="Google Shape;391;p20"/>
            <p:cNvSpPr/>
            <p:nvPr/>
          </p:nvSpPr>
          <p:spPr>
            <a:xfrm rot="10800000">
              <a:off x="4544703" y="0"/>
              <a:ext cx="4599300" cy="137100"/>
            </a:xfrm>
            <a:prstGeom prst="round1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392" name="Google Shape;392;p20"/>
            <p:cNvGrpSpPr/>
            <p:nvPr/>
          </p:nvGrpSpPr>
          <p:grpSpPr>
            <a:xfrm>
              <a:off x="7701707" y="4677000"/>
              <a:ext cx="726499" cy="123695"/>
              <a:chOff x="1061831" y="546120"/>
              <a:chExt cx="2999585" cy="510714"/>
            </a:xfrm>
          </p:grpSpPr>
          <p:sp>
            <p:nvSpPr>
              <p:cNvPr id="393" name="Google Shape;393;p20"/>
              <p:cNvSpPr/>
              <p:nvPr/>
            </p:nvSpPr>
            <p:spPr>
              <a:xfrm>
                <a:off x="106183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94" name="Google Shape;394;p20"/>
              <p:cNvSpPr/>
              <p:nvPr/>
            </p:nvSpPr>
            <p:spPr>
              <a:xfrm>
                <a:off x="1696298" y="546120"/>
                <a:ext cx="462030" cy="510714"/>
              </a:xfrm>
              <a:custGeom>
                <a:rect b="b" l="l" r="r" t="t"/>
                <a:pathLst>
                  <a:path extrusionOk="0" h="1626" w="1471">
                    <a:moveTo>
                      <a:pt x="0" y="1626"/>
                    </a:moveTo>
                    <a:lnTo>
                      <a:pt x="0" y="0"/>
                    </a:lnTo>
                    <a:lnTo>
                      <a:pt x="1471"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95" name="Google Shape;395;p20"/>
              <p:cNvSpPr/>
              <p:nvPr/>
            </p:nvSpPr>
            <p:spPr>
              <a:xfrm>
                <a:off x="233045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96" name="Google Shape;396;p20"/>
              <p:cNvSpPr/>
              <p:nvPr/>
            </p:nvSpPr>
            <p:spPr>
              <a:xfrm>
                <a:off x="2964918" y="546120"/>
                <a:ext cx="462030" cy="510714"/>
              </a:xfrm>
              <a:custGeom>
                <a:rect b="b" l="l" r="r" t="t"/>
                <a:pathLst>
                  <a:path extrusionOk="0" h="1626" w="1471">
                    <a:moveTo>
                      <a:pt x="0" y="1626"/>
                    </a:moveTo>
                    <a:lnTo>
                      <a:pt x="0" y="0"/>
                    </a:lnTo>
                    <a:lnTo>
                      <a:pt x="1471"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97" name="Google Shape;397;p20"/>
              <p:cNvSpPr/>
              <p:nvPr/>
            </p:nvSpPr>
            <p:spPr>
              <a:xfrm>
                <a:off x="359907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398" name="Google Shape;398;p20"/>
            <p:cNvGrpSpPr/>
            <p:nvPr/>
          </p:nvGrpSpPr>
          <p:grpSpPr>
            <a:xfrm>
              <a:off x="-3" y="718850"/>
              <a:ext cx="267900" cy="377000"/>
              <a:chOff x="5174522" y="2837525"/>
              <a:chExt cx="267900" cy="377000"/>
            </a:xfrm>
          </p:grpSpPr>
          <p:cxnSp>
            <p:nvCxnSpPr>
              <p:cNvPr id="399" name="Google Shape;399;p20"/>
              <p:cNvCxnSpPr/>
              <p:nvPr/>
            </p:nvCxnSpPr>
            <p:spPr>
              <a:xfrm rot="10800000">
                <a:off x="5308472" y="270357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400" name="Google Shape;400;p20"/>
              <p:cNvCxnSpPr/>
              <p:nvPr/>
            </p:nvCxnSpPr>
            <p:spPr>
              <a:xfrm rot="10800000">
                <a:off x="5308472" y="279782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401" name="Google Shape;401;p20"/>
              <p:cNvCxnSpPr/>
              <p:nvPr/>
            </p:nvCxnSpPr>
            <p:spPr>
              <a:xfrm rot="10800000">
                <a:off x="5308472" y="289207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402" name="Google Shape;402;p20"/>
              <p:cNvCxnSpPr/>
              <p:nvPr/>
            </p:nvCxnSpPr>
            <p:spPr>
              <a:xfrm rot="10800000">
                <a:off x="5308472" y="298632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403" name="Google Shape;403;p20"/>
              <p:cNvCxnSpPr/>
              <p:nvPr/>
            </p:nvCxnSpPr>
            <p:spPr>
              <a:xfrm rot="10800000">
                <a:off x="5308472" y="3080575"/>
                <a:ext cx="0" cy="267900"/>
              </a:xfrm>
              <a:prstGeom prst="straightConnector1">
                <a:avLst/>
              </a:prstGeom>
              <a:noFill/>
              <a:ln cap="flat" cmpd="sng" w="19050">
                <a:solidFill>
                  <a:schemeClr val="dk2"/>
                </a:solidFill>
                <a:prstDash val="solid"/>
                <a:round/>
                <a:headEnd len="med" w="med" type="none"/>
                <a:tailEnd len="med" w="med" type="none"/>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grpSp>
        <p:nvGrpSpPr>
          <p:cNvPr id="38" name="Google Shape;38;p3"/>
          <p:cNvGrpSpPr/>
          <p:nvPr/>
        </p:nvGrpSpPr>
        <p:grpSpPr>
          <a:xfrm>
            <a:off x="-5900" y="0"/>
            <a:ext cx="5655952" cy="5143500"/>
            <a:chOff x="-5900" y="0"/>
            <a:chExt cx="5655952" cy="5143500"/>
          </a:xfrm>
        </p:grpSpPr>
        <p:sp>
          <p:nvSpPr>
            <p:cNvPr id="39" name="Google Shape;39;p3"/>
            <p:cNvSpPr/>
            <p:nvPr/>
          </p:nvSpPr>
          <p:spPr>
            <a:xfrm rot="10800000">
              <a:off x="-5900" y="0"/>
              <a:ext cx="4143000" cy="28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0" name="Google Shape;40;p3"/>
            <p:cNvSpPr/>
            <p:nvPr/>
          </p:nvSpPr>
          <p:spPr>
            <a:xfrm rot="10800000">
              <a:off x="4137100" y="281125"/>
              <a:ext cx="164700" cy="160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1" name="Google Shape;41;p3"/>
            <p:cNvSpPr/>
            <p:nvPr/>
          </p:nvSpPr>
          <p:spPr>
            <a:xfrm>
              <a:off x="0" y="5006400"/>
              <a:ext cx="4599300" cy="137100"/>
            </a:xfrm>
            <a:prstGeom prst="round1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42" name="Google Shape;42;p3"/>
            <p:cNvGrpSpPr/>
            <p:nvPr/>
          </p:nvGrpSpPr>
          <p:grpSpPr>
            <a:xfrm flipH="1" rot="10800000">
              <a:off x="4923552" y="4804967"/>
              <a:ext cx="726499" cy="123695"/>
              <a:chOff x="1061831" y="546120"/>
              <a:chExt cx="2999585" cy="510714"/>
            </a:xfrm>
          </p:grpSpPr>
          <p:sp>
            <p:nvSpPr>
              <p:cNvPr id="43" name="Google Shape;43;p3"/>
              <p:cNvSpPr/>
              <p:nvPr/>
            </p:nvSpPr>
            <p:spPr>
              <a:xfrm>
                <a:off x="106183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4" name="Google Shape;44;p3"/>
              <p:cNvSpPr/>
              <p:nvPr/>
            </p:nvSpPr>
            <p:spPr>
              <a:xfrm>
                <a:off x="1696298" y="546120"/>
                <a:ext cx="462030" cy="510714"/>
              </a:xfrm>
              <a:custGeom>
                <a:rect b="b" l="l" r="r" t="t"/>
                <a:pathLst>
                  <a:path extrusionOk="0" h="1626" w="1471">
                    <a:moveTo>
                      <a:pt x="0" y="1626"/>
                    </a:moveTo>
                    <a:lnTo>
                      <a:pt x="0" y="0"/>
                    </a:lnTo>
                    <a:lnTo>
                      <a:pt x="1471"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5" name="Google Shape;45;p3"/>
              <p:cNvSpPr/>
              <p:nvPr/>
            </p:nvSpPr>
            <p:spPr>
              <a:xfrm>
                <a:off x="233045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6" name="Google Shape;46;p3"/>
              <p:cNvSpPr/>
              <p:nvPr/>
            </p:nvSpPr>
            <p:spPr>
              <a:xfrm>
                <a:off x="2964918" y="546120"/>
                <a:ext cx="462030" cy="510714"/>
              </a:xfrm>
              <a:custGeom>
                <a:rect b="b" l="l" r="r" t="t"/>
                <a:pathLst>
                  <a:path extrusionOk="0" h="1626" w="1471">
                    <a:moveTo>
                      <a:pt x="0" y="1626"/>
                    </a:moveTo>
                    <a:lnTo>
                      <a:pt x="0" y="0"/>
                    </a:lnTo>
                    <a:lnTo>
                      <a:pt x="1471"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7" name="Google Shape;47;p3"/>
              <p:cNvSpPr/>
              <p:nvPr/>
            </p:nvSpPr>
            <p:spPr>
              <a:xfrm>
                <a:off x="359907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sp>
        <p:nvSpPr>
          <p:cNvPr id="48" name="Google Shape;48;p3"/>
          <p:cNvSpPr txBox="1"/>
          <p:nvPr>
            <p:ph type="title"/>
          </p:nvPr>
        </p:nvSpPr>
        <p:spPr>
          <a:xfrm>
            <a:off x="715800" y="2276950"/>
            <a:ext cx="4526700" cy="1551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9" name="Google Shape;49;p3"/>
          <p:cNvSpPr txBox="1"/>
          <p:nvPr>
            <p:ph hasCustomPrompt="1" idx="2" type="title"/>
          </p:nvPr>
        </p:nvSpPr>
        <p:spPr>
          <a:xfrm>
            <a:off x="755925" y="983575"/>
            <a:ext cx="1223100" cy="772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10000"/>
              <a:buNone/>
              <a:defRPr sz="5500">
                <a:solidFill>
                  <a:schemeClr val="dk2"/>
                </a:solidFill>
              </a:defRPr>
            </a:lvl1pPr>
            <a:lvl2pPr lvl="1" rtl="0" algn="ctr">
              <a:spcBef>
                <a:spcPts val="0"/>
              </a:spcBef>
              <a:spcAft>
                <a:spcPts val="0"/>
              </a:spcAft>
              <a:buClr>
                <a:schemeClr val="dk2"/>
              </a:buClr>
              <a:buSzPts val="10000"/>
              <a:buNone/>
              <a:defRPr sz="10000">
                <a:solidFill>
                  <a:schemeClr val="dk2"/>
                </a:solidFill>
              </a:defRPr>
            </a:lvl2pPr>
            <a:lvl3pPr lvl="2" rtl="0" algn="ctr">
              <a:spcBef>
                <a:spcPts val="0"/>
              </a:spcBef>
              <a:spcAft>
                <a:spcPts val="0"/>
              </a:spcAft>
              <a:buClr>
                <a:schemeClr val="dk2"/>
              </a:buClr>
              <a:buSzPts val="10000"/>
              <a:buNone/>
              <a:defRPr sz="10000">
                <a:solidFill>
                  <a:schemeClr val="dk2"/>
                </a:solidFill>
              </a:defRPr>
            </a:lvl3pPr>
            <a:lvl4pPr lvl="3" rtl="0" algn="ctr">
              <a:spcBef>
                <a:spcPts val="0"/>
              </a:spcBef>
              <a:spcAft>
                <a:spcPts val="0"/>
              </a:spcAft>
              <a:buClr>
                <a:schemeClr val="dk2"/>
              </a:buClr>
              <a:buSzPts val="10000"/>
              <a:buNone/>
              <a:defRPr sz="10000">
                <a:solidFill>
                  <a:schemeClr val="dk2"/>
                </a:solidFill>
              </a:defRPr>
            </a:lvl4pPr>
            <a:lvl5pPr lvl="4" rtl="0" algn="ctr">
              <a:spcBef>
                <a:spcPts val="0"/>
              </a:spcBef>
              <a:spcAft>
                <a:spcPts val="0"/>
              </a:spcAft>
              <a:buClr>
                <a:schemeClr val="dk2"/>
              </a:buClr>
              <a:buSzPts val="10000"/>
              <a:buNone/>
              <a:defRPr sz="10000">
                <a:solidFill>
                  <a:schemeClr val="dk2"/>
                </a:solidFill>
              </a:defRPr>
            </a:lvl5pPr>
            <a:lvl6pPr lvl="5" rtl="0" algn="ctr">
              <a:spcBef>
                <a:spcPts val="0"/>
              </a:spcBef>
              <a:spcAft>
                <a:spcPts val="0"/>
              </a:spcAft>
              <a:buClr>
                <a:schemeClr val="dk2"/>
              </a:buClr>
              <a:buSzPts val="10000"/>
              <a:buNone/>
              <a:defRPr sz="10000">
                <a:solidFill>
                  <a:schemeClr val="dk2"/>
                </a:solidFill>
              </a:defRPr>
            </a:lvl6pPr>
            <a:lvl7pPr lvl="6" rtl="0" algn="ctr">
              <a:spcBef>
                <a:spcPts val="0"/>
              </a:spcBef>
              <a:spcAft>
                <a:spcPts val="0"/>
              </a:spcAft>
              <a:buClr>
                <a:schemeClr val="dk2"/>
              </a:buClr>
              <a:buSzPts val="10000"/>
              <a:buNone/>
              <a:defRPr sz="10000">
                <a:solidFill>
                  <a:schemeClr val="dk2"/>
                </a:solidFill>
              </a:defRPr>
            </a:lvl7pPr>
            <a:lvl8pPr lvl="7" rtl="0" algn="ctr">
              <a:spcBef>
                <a:spcPts val="0"/>
              </a:spcBef>
              <a:spcAft>
                <a:spcPts val="0"/>
              </a:spcAft>
              <a:buClr>
                <a:schemeClr val="dk2"/>
              </a:buClr>
              <a:buSzPts val="10000"/>
              <a:buNone/>
              <a:defRPr sz="10000">
                <a:solidFill>
                  <a:schemeClr val="dk2"/>
                </a:solidFill>
              </a:defRPr>
            </a:lvl8pPr>
            <a:lvl9pPr lvl="8" rtl="0" algn="ctr">
              <a:spcBef>
                <a:spcPts val="0"/>
              </a:spcBef>
              <a:spcAft>
                <a:spcPts val="0"/>
              </a:spcAft>
              <a:buClr>
                <a:schemeClr val="dk2"/>
              </a:buClr>
              <a:buSzPts val="10000"/>
              <a:buNone/>
              <a:defRPr sz="10000">
                <a:solidFill>
                  <a:schemeClr val="dk2"/>
                </a:solidFill>
              </a:defRPr>
            </a:lvl9pPr>
          </a:lstStyle>
          <a:p>
            <a:r>
              <a:t>xx%</a:t>
            </a:r>
          </a:p>
        </p:txBody>
      </p:sp>
      <p:sp>
        <p:nvSpPr>
          <p:cNvPr id="50" name="Google Shape;50;p3"/>
          <p:cNvSpPr txBox="1"/>
          <p:nvPr>
            <p:ph idx="1" type="subTitle"/>
          </p:nvPr>
        </p:nvSpPr>
        <p:spPr>
          <a:xfrm>
            <a:off x="715800" y="3813000"/>
            <a:ext cx="4526700" cy="470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51" name="Google Shape;51;p3"/>
          <p:cNvSpPr/>
          <p:nvPr>
            <p:ph idx="3" type="pic"/>
          </p:nvPr>
        </p:nvSpPr>
        <p:spPr>
          <a:xfrm>
            <a:off x="5958575" y="0"/>
            <a:ext cx="3185400" cy="51435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404" name="Shape 404"/>
        <p:cNvGrpSpPr/>
        <p:nvPr/>
      </p:nvGrpSpPr>
      <p:grpSpPr>
        <a:xfrm>
          <a:off x="0" y="0"/>
          <a:ext cx="0" cy="0"/>
          <a:chOff x="0" y="0"/>
          <a:chExt cx="0" cy="0"/>
        </a:xfrm>
      </p:grpSpPr>
      <p:sp>
        <p:nvSpPr>
          <p:cNvPr id="405" name="Google Shape;405;p21"/>
          <p:cNvSpPr txBox="1"/>
          <p:nvPr>
            <p:ph type="ctrTitle"/>
          </p:nvPr>
        </p:nvSpPr>
        <p:spPr>
          <a:xfrm>
            <a:off x="2125800" y="833998"/>
            <a:ext cx="4892400" cy="115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500"/>
              <a:buNone/>
              <a:defRPr sz="7200"/>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406" name="Google Shape;406;p21"/>
          <p:cNvSpPr txBox="1"/>
          <p:nvPr>
            <p:ph idx="1" type="subTitle"/>
          </p:nvPr>
        </p:nvSpPr>
        <p:spPr>
          <a:xfrm>
            <a:off x="2125800" y="1847773"/>
            <a:ext cx="4892400" cy="12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407" name="Google Shape;407;p21"/>
          <p:cNvGrpSpPr/>
          <p:nvPr/>
        </p:nvGrpSpPr>
        <p:grpSpPr>
          <a:xfrm>
            <a:off x="-38825" y="0"/>
            <a:ext cx="9182825" cy="5143500"/>
            <a:chOff x="-38825" y="0"/>
            <a:chExt cx="9182825" cy="5143500"/>
          </a:xfrm>
        </p:grpSpPr>
        <p:sp>
          <p:nvSpPr>
            <p:cNvPr id="408" name="Google Shape;408;p21"/>
            <p:cNvSpPr/>
            <p:nvPr/>
          </p:nvSpPr>
          <p:spPr>
            <a:xfrm flipH="1">
              <a:off x="4903342" y="0"/>
              <a:ext cx="4240658" cy="764100"/>
            </a:xfrm>
            <a:custGeom>
              <a:rect b="b" l="l" r="r" t="t"/>
              <a:pathLst>
                <a:path extrusionOk="0" h="3188" w="17693">
                  <a:moveTo>
                    <a:pt x="17693" y="0"/>
                  </a:moveTo>
                  <a:lnTo>
                    <a:pt x="0" y="0"/>
                  </a:lnTo>
                  <a:lnTo>
                    <a:pt x="0" y="3188"/>
                  </a:lnTo>
                  <a:lnTo>
                    <a:pt x="12638" y="3188"/>
                  </a:lnTo>
                  <a:cubicBezTo>
                    <a:pt x="13924" y="3188"/>
                    <a:pt x="15159" y="2628"/>
                    <a:pt x="15966" y="1627"/>
                  </a:cubicBezTo>
                  <a:cubicBezTo>
                    <a:pt x="16464" y="1008"/>
                    <a:pt x="17045" y="460"/>
                    <a:pt x="17693" y="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cxnSp>
          <p:nvCxnSpPr>
            <p:cNvPr id="409" name="Google Shape;409;p21"/>
            <p:cNvCxnSpPr/>
            <p:nvPr/>
          </p:nvCxnSpPr>
          <p:spPr>
            <a:xfrm rot="10800000">
              <a:off x="6829500" y="382050"/>
              <a:ext cx="2314500" cy="0"/>
            </a:xfrm>
            <a:prstGeom prst="straightConnector1">
              <a:avLst/>
            </a:prstGeom>
            <a:noFill/>
            <a:ln cap="flat" cmpd="sng" w="19050">
              <a:solidFill>
                <a:schemeClr val="lt1"/>
              </a:solidFill>
              <a:prstDash val="solid"/>
              <a:round/>
              <a:headEnd len="med" w="med" type="none"/>
              <a:tailEnd len="med" w="med" type="none"/>
            </a:ln>
          </p:spPr>
        </p:cxnSp>
        <p:grpSp>
          <p:nvGrpSpPr>
            <p:cNvPr id="410" name="Google Shape;410;p21"/>
            <p:cNvGrpSpPr/>
            <p:nvPr/>
          </p:nvGrpSpPr>
          <p:grpSpPr>
            <a:xfrm flipH="1">
              <a:off x="5887232" y="301606"/>
              <a:ext cx="852269" cy="160803"/>
              <a:chOff x="2585984" y="284961"/>
              <a:chExt cx="1028689" cy="194090"/>
            </a:xfrm>
          </p:grpSpPr>
          <p:grpSp>
            <p:nvGrpSpPr>
              <p:cNvPr id="411" name="Google Shape;411;p21"/>
              <p:cNvGrpSpPr/>
              <p:nvPr/>
            </p:nvGrpSpPr>
            <p:grpSpPr>
              <a:xfrm>
                <a:off x="2585984" y="284961"/>
                <a:ext cx="194089" cy="194090"/>
                <a:chOff x="2156250" y="926250"/>
                <a:chExt cx="247500" cy="247500"/>
              </a:xfrm>
            </p:grpSpPr>
            <p:cxnSp>
              <p:nvCxnSpPr>
                <p:cNvPr id="412" name="Google Shape;412;p21"/>
                <p:cNvCxnSpPr/>
                <p:nvPr/>
              </p:nvCxnSpPr>
              <p:spPr>
                <a:xfrm>
                  <a:off x="2280000" y="926250"/>
                  <a:ext cx="0" cy="247500"/>
                </a:xfrm>
                <a:prstGeom prst="straightConnector1">
                  <a:avLst/>
                </a:prstGeom>
                <a:noFill/>
                <a:ln cap="flat" cmpd="sng" w="19050">
                  <a:solidFill>
                    <a:schemeClr val="lt1"/>
                  </a:solidFill>
                  <a:prstDash val="solid"/>
                  <a:round/>
                  <a:headEnd len="med" w="med" type="none"/>
                  <a:tailEnd len="med" w="med" type="none"/>
                </a:ln>
              </p:spPr>
            </p:cxnSp>
            <p:cxnSp>
              <p:nvCxnSpPr>
                <p:cNvPr id="413" name="Google Shape;413;p21"/>
                <p:cNvCxnSpPr/>
                <p:nvPr/>
              </p:nvCxnSpPr>
              <p:spPr>
                <a:xfrm rot="10800000">
                  <a:off x="2280000" y="926250"/>
                  <a:ext cx="0" cy="247500"/>
                </a:xfrm>
                <a:prstGeom prst="straightConnector1">
                  <a:avLst/>
                </a:prstGeom>
                <a:noFill/>
                <a:ln cap="flat" cmpd="sng" w="19050">
                  <a:solidFill>
                    <a:schemeClr val="lt1"/>
                  </a:solidFill>
                  <a:prstDash val="solid"/>
                  <a:round/>
                  <a:headEnd len="med" w="med" type="none"/>
                  <a:tailEnd len="med" w="med" type="none"/>
                </a:ln>
              </p:spPr>
            </p:cxnSp>
          </p:grpSp>
          <p:grpSp>
            <p:nvGrpSpPr>
              <p:cNvPr id="414" name="Google Shape;414;p21"/>
              <p:cNvGrpSpPr/>
              <p:nvPr/>
            </p:nvGrpSpPr>
            <p:grpSpPr>
              <a:xfrm>
                <a:off x="2864184" y="284961"/>
                <a:ext cx="194089" cy="194090"/>
                <a:chOff x="2156250" y="926250"/>
                <a:chExt cx="247500" cy="247500"/>
              </a:xfrm>
            </p:grpSpPr>
            <p:cxnSp>
              <p:nvCxnSpPr>
                <p:cNvPr id="415" name="Google Shape;415;p21"/>
                <p:cNvCxnSpPr/>
                <p:nvPr/>
              </p:nvCxnSpPr>
              <p:spPr>
                <a:xfrm>
                  <a:off x="2280000" y="926250"/>
                  <a:ext cx="0" cy="247500"/>
                </a:xfrm>
                <a:prstGeom prst="straightConnector1">
                  <a:avLst/>
                </a:prstGeom>
                <a:noFill/>
                <a:ln cap="flat" cmpd="sng" w="19050">
                  <a:solidFill>
                    <a:schemeClr val="lt1"/>
                  </a:solidFill>
                  <a:prstDash val="solid"/>
                  <a:round/>
                  <a:headEnd len="med" w="med" type="none"/>
                  <a:tailEnd len="med" w="med" type="none"/>
                </a:ln>
              </p:spPr>
            </p:cxnSp>
            <p:cxnSp>
              <p:nvCxnSpPr>
                <p:cNvPr id="416" name="Google Shape;416;p21"/>
                <p:cNvCxnSpPr/>
                <p:nvPr/>
              </p:nvCxnSpPr>
              <p:spPr>
                <a:xfrm rot="10800000">
                  <a:off x="2280000" y="926250"/>
                  <a:ext cx="0" cy="247500"/>
                </a:xfrm>
                <a:prstGeom prst="straightConnector1">
                  <a:avLst/>
                </a:prstGeom>
                <a:noFill/>
                <a:ln cap="flat" cmpd="sng" w="19050">
                  <a:solidFill>
                    <a:schemeClr val="lt1"/>
                  </a:solidFill>
                  <a:prstDash val="solid"/>
                  <a:round/>
                  <a:headEnd len="med" w="med" type="none"/>
                  <a:tailEnd len="med" w="med" type="none"/>
                </a:ln>
              </p:spPr>
            </p:cxnSp>
          </p:grpSp>
          <p:grpSp>
            <p:nvGrpSpPr>
              <p:cNvPr id="417" name="Google Shape;417;p21"/>
              <p:cNvGrpSpPr/>
              <p:nvPr/>
            </p:nvGrpSpPr>
            <p:grpSpPr>
              <a:xfrm>
                <a:off x="3142384" y="284961"/>
                <a:ext cx="194089" cy="194090"/>
                <a:chOff x="2156250" y="926250"/>
                <a:chExt cx="247500" cy="247500"/>
              </a:xfrm>
            </p:grpSpPr>
            <p:cxnSp>
              <p:nvCxnSpPr>
                <p:cNvPr id="418" name="Google Shape;418;p21"/>
                <p:cNvCxnSpPr/>
                <p:nvPr/>
              </p:nvCxnSpPr>
              <p:spPr>
                <a:xfrm>
                  <a:off x="2280000" y="926250"/>
                  <a:ext cx="0" cy="247500"/>
                </a:xfrm>
                <a:prstGeom prst="straightConnector1">
                  <a:avLst/>
                </a:prstGeom>
                <a:noFill/>
                <a:ln cap="flat" cmpd="sng" w="19050">
                  <a:solidFill>
                    <a:schemeClr val="lt1"/>
                  </a:solidFill>
                  <a:prstDash val="solid"/>
                  <a:round/>
                  <a:headEnd len="med" w="med" type="none"/>
                  <a:tailEnd len="med" w="med" type="none"/>
                </a:ln>
              </p:spPr>
            </p:cxnSp>
            <p:cxnSp>
              <p:nvCxnSpPr>
                <p:cNvPr id="419" name="Google Shape;419;p21"/>
                <p:cNvCxnSpPr/>
                <p:nvPr/>
              </p:nvCxnSpPr>
              <p:spPr>
                <a:xfrm rot="10800000">
                  <a:off x="2280000" y="926250"/>
                  <a:ext cx="0" cy="247500"/>
                </a:xfrm>
                <a:prstGeom prst="straightConnector1">
                  <a:avLst/>
                </a:prstGeom>
                <a:noFill/>
                <a:ln cap="flat" cmpd="sng" w="19050">
                  <a:solidFill>
                    <a:schemeClr val="lt1"/>
                  </a:solidFill>
                  <a:prstDash val="solid"/>
                  <a:round/>
                  <a:headEnd len="med" w="med" type="none"/>
                  <a:tailEnd len="med" w="med" type="none"/>
                </a:ln>
              </p:spPr>
            </p:cxnSp>
          </p:grpSp>
          <p:grpSp>
            <p:nvGrpSpPr>
              <p:cNvPr id="420" name="Google Shape;420;p21"/>
              <p:cNvGrpSpPr/>
              <p:nvPr/>
            </p:nvGrpSpPr>
            <p:grpSpPr>
              <a:xfrm>
                <a:off x="3420584" y="284961"/>
                <a:ext cx="194089" cy="194090"/>
                <a:chOff x="2156250" y="926250"/>
                <a:chExt cx="247500" cy="247500"/>
              </a:xfrm>
            </p:grpSpPr>
            <p:cxnSp>
              <p:nvCxnSpPr>
                <p:cNvPr id="421" name="Google Shape;421;p21"/>
                <p:cNvCxnSpPr/>
                <p:nvPr/>
              </p:nvCxnSpPr>
              <p:spPr>
                <a:xfrm>
                  <a:off x="2280000" y="926250"/>
                  <a:ext cx="0" cy="247500"/>
                </a:xfrm>
                <a:prstGeom prst="straightConnector1">
                  <a:avLst/>
                </a:prstGeom>
                <a:noFill/>
                <a:ln cap="flat" cmpd="sng" w="19050">
                  <a:solidFill>
                    <a:schemeClr val="lt1"/>
                  </a:solidFill>
                  <a:prstDash val="solid"/>
                  <a:round/>
                  <a:headEnd len="med" w="med" type="none"/>
                  <a:tailEnd len="med" w="med" type="none"/>
                </a:ln>
              </p:spPr>
            </p:cxnSp>
            <p:cxnSp>
              <p:nvCxnSpPr>
                <p:cNvPr id="422" name="Google Shape;422;p21"/>
                <p:cNvCxnSpPr/>
                <p:nvPr/>
              </p:nvCxnSpPr>
              <p:spPr>
                <a:xfrm rot="10800000">
                  <a:off x="2280000" y="926250"/>
                  <a:ext cx="0" cy="247500"/>
                </a:xfrm>
                <a:prstGeom prst="straightConnector1">
                  <a:avLst/>
                </a:prstGeom>
                <a:noFill/>
                <a:ln cap="flat" cmpd="sng" w="19050">
                  <a:solidFill>
                    <a:schemeClr val="lt1"/>
                  </a:solidFill>
                  <a:prstDash val="solid"/>
                  <a:round/>
                  <a:headEnd len="med" w="med" type="none"/>
                  <a:tailEnd len="med" w="med" type="none"/>
                </a:ln>
              </p:spPr>
            </p:cxnSp>
          </p:grpSp>
        </p:grpSp>
        <p:sp>
          <p:nvSpPr>
            <p:cNvPr id="423" name="Google Shape;423;p21"/>
            <p:cNvSpPr/>
            <p:nvPr/>
          </p:nvSpPr>
          <p:spPr>
            <a:xfrm flipH="1">
              <a:off x="-38825" y="4862400"/>
              <a:ext cx="3482100" cy="28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24" name="Google Shape;424;p21"/>
            <p:cNvSpPr/>
            <p:nvPr/>
          </p:nvSpPr>
          <p:spPr>
            <a:xfrm flipH="1">
              <a:off x="3443273" y="4701575"/>
              <a:ext cx="164700" cy="160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425" name="Google Shape;425;p21"/>
            <p:cNvGrpSpPr/>
            <p:nvPr/>
          </p:nvGrpSpPr>
          <p:grpSpPr>
            <a:xfrm flipH="1">
              <a:off x="-38822" y="661500"/>
              <a:ext cx="267900" cy="377000"/>
              <a:chOff x="5174522" y="2837525"/>
              <a:chExt cx="267900" cy="377000"/>
            </a:xfrm>
          </p:grpSpPr>
          <p:cxnSp>
            <p:nvCxnSpPr>
              <p:cNvPr id="426" name="Google Shape;426;p21"/>
              <p:cNvCxnSpPr/>
              <p:nvPr/>
            </p:nvCxnSpPr>
            <p:spPr>
              <a:xfrm rot="10800000">
                <a:off x="5308472" y="2703575"/>
                <a:ext cx="0" cy="267900"/>
              </a:xfrm>
              <a:prstGeom prst="straightConnector1">
                <a:avLst/>
              </a:prstGeom>
              <a:noFill/>
              <a:ln cap="flat" cmpd="sng" w="28575">
                <a:solidFill>
                  <a:schemeClr val="dk2"/>
                </a:solidFill>
                <a:prstDash val="solid"/>
                <a:round/>
                <a:headEnd len="med" w="med" type="none"/>
                <a:tailEnd len="med" w="med" type="none"/>
              </a:ln>
            </p:spPr>
          </p:cxnSp>
          <p:cxnSp>
            <p:nvCxnSpPr>
              <p:cNvPr id="427" name="Google Shape;427;p21"/>
              <p:cNvCxnSpPr/>
              <p:nvPr/>
            </p:nvCxnSpPr>
            <p:spPr>
              <a:xfrm rot="10800000">
                <a:off x="5308472" y="2797825"/>
                <a:ext cx="0" cy="267900"/>
              </a:xfrm>
              <a:prstGeom prst="straightConnector1">
                <a:avLst/>
              </a:prstGeom>
              <a:noFill/>
              <a:ln cap="flat" cmpd="sng" w="28575">
                <a:solidFill>
                  <a:schemeClr val="dk2"/>
                </a:solidFill>
                <a:prstDash val="solid"/>
                <a:round/>
                <a:headEnd len="med" w="med" type="none"/>
                <a:tailEnd len="med" w="med" type="none"/>
              </a:ln>
            </p:spPr>
          </p:cxnSp>
          <p:cxnSp>
            <p:nvCxnSpPr>
              <p:cNvPr id="428" name="Google Shape;428;p21"/>
              <p:cNvCxnSpPr/>
              <p:nvPr/>
            </p:nvCxnSpPr>
            <p:spPr>
              <a:xfrm rot="10800000">
                <a:off x="5308472" y="2892075"/>
                <a:ext cx="0" cy="267900"/>
              </a:xfrm>
              <a:prstGeom prst="straightConnector1">
                <a:avLst/>
              </a:prstGeom>
              <a:noFill/>
              <a:ln cap="flat" cmpd="sng" w="28575">
                <a:solidFill>
                  <a:schemeClr val="dk2"/>
                </a:solidFill>
                <a:prstDash val="solid"/>
                <a:round/>
                <a:headEnd len="med" w="med" type="none"/>
                <a:tailEnd len="med" w="med" type="none"/>
              </a:ln>
            </p:spPr>
          </p:cxnSp>
          <p:cxnSp>
            <p:nvCxnSpPr>
              <p:cNvPr id="429" name="Google Shape;429;p21"/>
              <p:cNvCxnSpPr/>
              <p:nvPr/>
            </p:nvCxnSpPr>
            <p:spPr>
              <a:xfrm rot="10800000">
                <a:off x="5308472" y="2986325"/>
                <a:ext cx="0" cy="267900"/>
              </a:xfrm>
              <a:prstGeom prst="straightConnector1">
                <a:avLst/>
              </a:prstGeom>
              <a:noFill/>
              <a:ln cap="flat" cmpd="sng" w="28575">
                <a:solidFill>
                  <a:schemeClr val="dk2"/>
                </a:solidFill>
                <a:prstDash val="solid"/>
                <a:round/>
                <a:headEnd len="med" w="med" type="none"/>
                <a:tailEnd len="med" w="med" type="none"/>
              </a:ln>
            </p:spPr>
          </p:cxnSp>
          <p:cxnSp>
            <p:nvCxnSpPr>
              <p:cNvPr id="430" name="Google Shape;430;p21"/>
              <p:cNvCxnSpPr/>
              <p:nvPr/>
            </p:nvCxnSpPr>
            <p:spPr>
              <a:xfrm rot="10800000">
                <a:off x="5308472" y="3080575"/>
                <a:ext cx="0" cy="267900"/>
              </a:xfrm>
              <a:prstGeom prst="straightConnector1">
                <a:avLst/>
              </a:prstGeom>
              <a:noFill/>
              <a:ln cap="flat" cmpd="sng" w="28575">
                <a:solidFill>
                  <a:schemeClr val="dk2"/>
                </a:solidFill>
                <a:prstDash val="solid"/>
                <a:round/>
                <a:headEnd len="med" w="med" type="none"/>
                <a:tailEnd len="med" w="med" type="none"/>
              </a:ln>
            </p:spPr>
          </p:cxnSp>
        </p:grpSp>
        <p:sp>
          <p:nvSpPr>
            <p:cNvPr id="431" name="Google Shape;431;p21"/>
            <p:cNvSpPr/>
            <p:nvPr/>
          </p:nvSpPr>
          <p:spPr>
            <a:xfrm flipH="1">
              <a:off x="7665775" y="4862400"/>
              <a:ext cx="1439400" cy="281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32" name="Google Shape;432;p21"/>
            <p:cNvSpPr/>
            <p:nvPr/>
          </p:nvSpPr>
          <p:spPr>
            <a:xfrm flipH="1">
              <a:off x="6226375" y="4862400"/>
              <a:ext cx="1439400" cy="28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433" name="Google Shape;433;p21"/>
          <p:cNvSpPr txBox="1"/>
          <p:nvPr/>
        </p:nvSpPr>
        <p:spPr>
          <a:xfrm>
            <a:off x="2426525" y="3702634"/>
            <a:ext cx="42909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Inter"/>
                <a:ea typeface="Inter"/>
                <a:cs typeface="Inter"/>
                <a:sym typeface="Inter"/>
              </a:rPr>
              <a:t>CREDITS: This presentation template was created by </a:t>
            </a:r>
            <a:r>
              <a:rPr b="1" lang="en" sz="1000" u="sng">
                <a:solidFill>
                  <a:schemeClr val="dk1"/>
                </a:solidFill>
                <a:latin typeface="Inter"/>
                <a:ea typeface="Inter"/>
                <a:cs typeface="Inter"/>
                <a:sym typeface="Inter"/>
                <a:hlinkClick r:id="rId2">
                  <a:extLst>
                    <a:ext uri="{A12FA001-AC4F-418D-AE19-62706E023703}">
                      <ahyp:hlinkClr val="tx"/>
                    </a:ext>
                  </a:extLst>
                </a:hlinkClick>
              </a:rPr>
              <a:t>Slidesgo</a:t>
            </a:r>
            <a:r>
              <a:rPr lang="en" sz="1000">
                <a:solidFill>
                  <a:schemeClr val="dk1"/>
                </a:solidFill>
                <a:latin typeface="Inter"/>
                <a:ea typeface="Inter"/>
                <a:cs typeface="Inter"/>
                <a:sym typeface="Inter"/>
              </a:rPr>
              <a:t>, and includes icons by </a:t>
            </a:r>
            <a:r>
              <a:rPr b="1" lang="en" sz="1000" u="sng">
                <a:solidFill>
                  <a:schemeClr val="dk1"/>
                </a:solidFill>
                <a:latin typeface="Inter"/>
                <a:ea typeface="Inter"/>
                <a:cs typeface="Inter"/>
                <a:sym typeface="Inter"/>
                <a:hlinkClick r:id="rId3">
                  <a:extLst>
                    <a:ext uri="{A12FA001-AC4F-418D-AE19-62706E023703}">
                      <ahyp:hlinkClr val="tx"/>
                    </a:ext>
                  </a:extLst>
                </a:hlinkClick>
              </a:rPr>
              <a:t>Flaticon</a:t>
            </a:r>
            <a:r>
              <a:rPr lang="en" sz="1000">
                <a:solidFill>
                  <a:schemeClr val="dk1"/>
                </a:solidFill>
                <a:latin typeface="Inter"/>
                <a:ea typeface="Inter"/>
                <a:cs typeface="Inter"/>
                <a:sym typeface="Inter"/>
              </a:rPr>
              <a:t>, and infographics &amp; images by </a:t>
            </a:r>
            <a:r>
              <a:rPr b="1" lang="en" sz="1000" u="sng">
                <a:solidFill>
                  <a:schemeClr val="dk1"/>
                </a:solidFill>
                <a:latin typeface="Inter"/>
                <a:ea typeface="Inter"/>
                <a:cs typeface="Inter"/>
                <a:sym typeface="Inter"/>
                <a:hlinkClick r:id="rId4">
                  <a:extLst>
                    <a:ext uri="{A12FA001-AC4F-418D-AE19-62706E023703}">
                      <ahyp:hlinkClr val="tx"/>
                    </a:ext>
                  </a:extLst>
                </a:hlinkClick>
              </a:rPr>
              <a:t>Freepik</a:t>
            </a:r>
            <a:endParaRPr b="1" sz="1000" u="sng">
              <a:solidFill>
                <a:schemeClr val="dk1"/>
              </a:solidFill>
              <a:latin typeface="Inter"/>
              <a:ea typeface="Inter"/>
              <a:cs typeface="Inter"/>
              <a:sym typeface="Inte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34" name="Shape 434"/>
        <p:cNvGrpSpPr/>
        <p:nvPr/>
      </p:nvGrpSpPr>
      <p:grpSpPr>
        <a:xfrm>
          <a:off x="0" y="0"/>
          <a:ext cx="0" cy="0"/>
          <a:chOff x="0" y="0"/>
          <a:chExt cx="0" cy="0"/>
        </a:xfrm>
      </p:grpSpPr>
      <p:grpSp>
        <p:nvGrpSpPr>
          <p:cNvPr id="435" name="Google Shape;435;p22"/>
          <p:cNvGrpSpPr/>
          <p:nvPr/>
        </p:nvGrpSpPr>
        <p:grpSpPr>
          <a:xfrm>
            <a:off x="0" y="0"/>
            <a:ext cx="9144003" cy="5143500"/>
            <a:chOff x="0" y="0"/>
            <a:chExt cx="9144003" cy="5143500"/>
          </a:xfrm>
        </p:grpSpPr>
        <p:sp>
          <p:nvSpPr>
            <p:cNvPr id="436" name="Google Shape;436;p22"/>
            <p:cNvSpPr/>
            <p:nvPr/>
          </p:nvSpPr>
          <p:spPr>
            <a:xfrm rot="10800000">
              <a:off x="6526722" y="4671899"/>
              <a:ext cx="2617281" cy="471601"/>
            </a:xfrm>
            <a:custGeom>
              <a:rect b="b" l="l" r="r" t="t"/>
              <a:pathLst>
                <a:path extrusionOk="0" h="3188" w="17693">
                  <a:moveTo>
                    <a:pt x="17693" y="0"/>
                  </a:moveTo>
                  <a:lnTo>
                    <a:pt x="0" y="0"/>
                  </a:lnTo>
                  <a:lnTo>
                    <a:pt x="0" y="3188"/>
                  </a:lnTo>
                  <a:lnTo>
                    <a:pt x="12638" y="3188"/>
                  </a:lnTo>
                  <a:cubicBezTo>
                    <a:pt x="13924" y="3188"/>
                    <a:pt x="15159" y="2628"/>
                    <a:pt x="15966" y="1627"/>
                  </a:cubicBezTo>
                  <a:cubicBezTo>
                    <a:pt x="16464" y="1008"/>
                    <a:pt x="17045" y="460"/>
                    <a:pt x="17693" y="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7" name="Google Shape;437;p22"/>
            <p:cNvSpPr/>
            <p:nvPr/>
          </p:nvSpPr>
          <p:spPr>
            <a:xfrm flipH="1">
              <a:off x="1" y="4862400"/>
              <a:ext cx="1953600" cy="28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38" name="Google Shape;438;p22"/>
            <p:cNvSpPr/>
            <p:nvPr/>
          </p:nvSpPr>
          <p:spPr>
            <a:xfrm flipH="1">
              <a:off x="1953600" y="4701575"/>
              <a:ext cx="164700" cy="160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39" name="Google Shape;439;p22"/>
            <p:cNvSpPr/>
            <p:nvPr/>
          </p:nvSpPr>
          <p:spPr>
            <a:xfrm flipH="1" rot="10800000">
              <a:off x="0" y="0"/>
              <a:ext cx="4599300" cy="137100"/>
            </a:xfrm>
            <a:prstGeom prst="round1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440" name="Google Shape;440;p22"/>
            <p:cNvGrpSpPr/>
            <p:nvPr/>
          </p:nvGrpSpPr>
          <p:grpSpPr>
            <a:xfrm>
              <a:off x="8204646" y="238188"/>
              <a:ext cx="726499" cy="123695"/>
              <a:chOff x="1061831" y="546120"/>
              <a:chExt cx="2999585" cy="510714"/>
            </a:xfrm>
          </p:grpSpPr>
          <p:sp>
            <p:nvSpPr>
              <p:cNvPr id="441" name="Google Shape;441;p22"/>
              <p:cNvSpPr/>
              <p:nvPr/>
            </p:nvSpPr>
            <p:spPr>
              <a:xfrm>
                <a:off x="106183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42" name="Google Shape;442;p22"/>
              <p:cNvSpPr/>
              <p:nvPr/>
            </p:nvSpPr>
            <p:spPr>
              <a:xfrm>
                <a:off x="1696298" y="546120"/>
                <a:ext cx="462030" cy="510714"/>
              </a:xfrm>
              <a:custGeom>
                <a:rect b="b" l="l" r="r" t="t"/>
                <a:pathLst>
                  <a:path extrusionOk="0" h="1626" w="1471">
                    <a:moveTo>
                      <a:pt x="0" y="1626"/>
                    </a:moveTo>
                    <a:lnTo>
                      <a:pt x="0" y="0"/>
                    </a:lnTo>
                    <a:lnTo>
                      <a:pt x="1471"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43" name="Google Shape;443;p22"/>
              <p:cNvSpPr/>
              <p:nvPr/>
            </p:nvSpPr>
            <p:spPr>
              <a:xfrm>
                <a:off x="233045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44" name="Google Shape;444;p22"/>
              <p:cNvSpPr/>
              <p:nvPr/>
            </p:nvSpPr>
            <p:spPr>
              <a:xfrm>
                <a:off x="2964918" y="546120"/>
                <a:ext cx="462030" cy="510714"/>
              </a:xfrm>
              <a:custGeom>
                <a:rect b="b" l="l" r="r" t="t"/>
                <a:pathLst>
                  <a:path extrusionOk="0" h="1626" w="1471">
                    <a:moveTo>
                      <a:pt x="0" y="1626"/>
                    </a:moveTo>
                    <a:lnTo>
                      <a:pt x="0" y="0"/>
                    </a:lnTo>
                    <a:lnTo>
                      <a:pt x="1471"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45" name="Google Shape;445;p22"/>
              <p:cNvSpPr/>
              <p:nvPr/>
            </p:nvSpPr>
            <p:spPr>
              <a:xfrm>
                <a:off x="359907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446" name="Google Shape;446;p22"/>
            <p:cNvGrpSpPr/>
            <p:nvPr/>
          </p:nvGrpSpPr>
          <p:grpSpPr>
            <a:xfrm>
              <a:off x="8876097" y="3958125"/>
              <a:ext cx="267900" cy="377000"/>
              <a:chOff x="5174522" y="2837525"/>
              <a:chExt cx="267900" cy="377000"/>
            </a:xfrm>
          </p:grpSpPr>
          <p:cxnSp>
            <p:nvCxnSpPr>
              <p:cNvPr id="447" name="Google Shape;447;p22"/>
              <p:cNvCxnSpPr/>
              <p:nvPr/>
            </p:nvCxnSpPr>
            <p:spPr>
              <a:xfrm rot="10800000">
                <a:off x="5308472" y="270357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448" name="Google Shape;448;p22"/>
              <p:cNvCxnSpPr/>
              <p:nvPr/>
            </p:nvCxnSpPr>
            <p:spPr>
              <a:xfrm rot="10800000">
                <a:off x="5308472" y="279782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449" name="Google Shape;449;p22"/>
              <p:cNvCxnSpPr/>
              <p:nvPr/>
            </p:nvCxnSpPr>
            <p:spPr>
              <a:xfrm rot="10800000">
                <a:off x="5308472" y="289207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450" name="Google Shape;450;p22"/>
              <p:cNvCxnSpPr/>
              <p:nvPr/>
            </p:nvCxnSpPr>
            <p:spPr>
              <a:xfrm rot="10800000">
                <a:off x="5308472" y="298632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451" name="Google Shape;451;p22"/>
              <p:cNvCxnSpPr/>
              <p:nvPr/>
            </p:nvCxnSpPr>
            <p:spPr>
              <a:xfrm rot="10800000">
                <a:off x="5308472" y="3080575"/>
                <a:ext cx="0" cy="267900"/>
              </a:xfrm>
              <a:prstGeom prst="straightConnector1">
                <a:avLst/>
              </a:prstGeom>
              <a:noFill/>
              <a:ln cap="flat" cmpd="sng" w="19050">
                <a:solidFill>
                  <a:schemeClr val="dk2"/>
                </a:solidFill>
                <a:prstDash val="solid"/>
                <a:round/>
                <a:headEnd len="med" w="med" type="none"/>
                <a:tailEnd len="med" w="med" type="none"/>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2" name="Shape 452"/>
        <p:cNvGrpSpPr/>
        <p:nvPr/>
      </p:nvGrpSpPr>
      <p:grpSpPr>
        <a:xfrm>
          <a:off x="0" y="0"/>
          <a:ext cx="0" cy="0"/>
          <a:chOff x="0" y="0"/>
          <a:chExt cx="0" cy="0"/>
        </a:xfrm>
      </p:grpSpPr>
      <p:grpSp>
        <p:nvGrpSpPr>
          <p:cNvPr id="453" name="Google Shape;453;p23"/>
          <p:cNvGrpSpPr/>
          <p:nvPr/>
        </p:nvGrpSpPr>
        <p:grpSpPr>
          <a:xfrm>
            <a:off x="-5900" y="0"/>
            <a:ext cx="9149901" cy="5143500"/>
            <a:chOff x="-5900" y="0"/>
            <a:chExt cx="9149901" cy="5143500"/>
          </a:xfrm>
        </p:grpSpPr>
        <p:grpSp>
          <p:nvGrpSpPr>
            <p:cNvPr id="454" name="Google Shape;454;p23"/>
            <p:cNvGrpSpPr/>
            <p:nvPr/>
          </p:nvGrpSpPr>
          <p:grpSpPr>
            <a:xfrm>
              <a:off x="-3" y="3800850"/>
              <a:ext cx="267900" cy="377000"/>
              <a:chOff x="5174522" y="2837525"/>
              <a:chExt cx="267900" cy="377000"/>
            </a:xfrm>
          </p:grpSpPr>
          <p:cxnSp>
            <p:nvCxnSpPr>
              <p:cNvPr id="455" name="Google Shape;455;p23"/>
              <p:cNvCxnSpPr/>
              <p:nvPr/>
            </p:nvCxnSpPr>
            <p:spPr>
              <a:xfrm rot="10800000">
                <a:off x="5308472" y="270357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456" name="Google Shape;456;p23"/>
              <p:cNvCxnSpPr/>
              <p:nvPr/>
            </p:nvCxnSpPr>
            <p:spPr>
              <a:xfrm rot="10800000">
                <a:off x="5308472" y="279782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457" name="Google Shape;457;p23"/>
              <p:cNvCxnSpPr/>
              <p:nvPr/>
            </p:nvCxnSpPr>
            <p:spPr>
              <a:xfrm rot="10800000">
                <a:off x="5308472" y="289207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458" name="Google Shape;458;p23"/>
              <p:cNvCxnSpPr/>
              <p:nvPr/>
            </p:nvCxnSpPr>
            <p:spPr>
              <a:xfrm rot="10800000">
                <a:off x="5308472" y="298632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459" name="Google Shape;459;p23"/>
              <p:cNvCxnSpPr/>
              <p:nvPr/>
            </p:nvCxnSpPr>
            <p:spPr>
              <a:xfrm rot="10800000">
                <a:off x="5308472" y="3080575"/>
                <a:ext cx="0" cy="267900"/>
              </a:xfrm>
              <a:prstGeom prst="straightConnector1">
                <a:avLst/>
              </a:prstGeom>
              <a:noFill/>
              <a:ln cap="flat" cmpd="sng" w="19050">
                <a:solidFill>
                  <a:schemeClr val="dk2"/>
                </a:solidFill>
                <a:prstDash val="solid"/>
                <a:round/>
                <a:headEnd len="med" w="med" type="none"/>
                <a:tailEnd len="med" w="med" type="none"/>
              </a:ln>
            </p:spPr>
          </p:cxnSp>
        </p:grpSp>
        <p:sp>
          <p:nvSpPr>
            <p:cNvPr id="460" name="Google Shape;460;p23"/>
            <p:cNvSpPr/>
            <p:nvPr/>
          </p:nvSpPr>
          <p:spPr>
            <a:xfrm>
              <a:off x="-5900" y="0"/>
              <a:ext cx="2617281" cy="237602"/>
            </a:xfrm>
            <a:custGeom>
              <a:rect b="b" l="l" r="r" t="t"/>
              <a:pathLst>
                <a:path extrusionOk="0" h="3188" w="17693">
                  <a:moveTo>
                    <a:pt x="17693" y="0"/>
                  </a:moveTo>
                  <a:lnTo>
                    <a:pt x="0" y="0"/>
                  </a:lnTo>
                  <a:lnTo>
                    <a:pt x="0" y="3188"/>
                  </a:lnTo>
                  <a:lnTo>
                    <a:pt x="12638" y="3188"/>
                  </a:lnTo>
                  <a:cubicBezTo>
                    <a:pt x="13924" y="3188"/>
                    <a:pt x="15159" y="2628"/>
                    <a:pt x="15966" y="1627"/>
                  </a:cubicBezTo>
                  <a:cubicBezTo>
                    <a:pt x="16464" y="1008"/>
                    <a:pt x="17045" y="460"/>
                    <a:pt x="17693" y="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61" name="Google Shape;461;p23"/>
            <p:cNvSpPr/>
            <p:nvPr/>
          </p:nvSpPr>
          <p:spPr>
            <a:xfrm>
              <a:off x="5001001" y="4982700"/>
              <a:ext cx="4143000" cy="16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62" name="Google Shape;462;p23"/>
            <p:cNvSpPr/>
            <p:nvPr/>
          </p:nvSpPr>
          <p:spPr>
            <a:xfrm>
              <a:off x="4836303" y="4821900"/>
              <a:ext cx="164700" cy="160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63" name="Google Shape;463;p23"/>
            <p:cNvSpPr/>
            <p:nvPr/>
          </p:nvSpPr>
          <p:spPr>
            <a:xfrm>
              <a:off x="0" y="4982700"/>
              <a:ext cx="1439400" cy="160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64" name="Google Shape;464;p23"/>
            <p:cNvSpPr/>
            <p:nvPr/>
          </p:nvSpPr>
          <p:spPr>
            <a:xfrm>
              <a:off x="1439400" y="4982700"/>
              <a:ext cx="1439400" cy="16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465" name="Google Shape;465;p23"/>
            <p:cNvGrpSpPr/>
            <p:nvPr/>
          </p:nvGrpSpPr>
          <p:grpSpPr>
            <a:xfrm flipH="1" rot="-5400000">
              <a:off x="8421132" y="532325"/>
              <a:ext cx="726563" cy="137105"/>
              <a:chOff x="2585984" y="284961"/>
              <a:chExt cx="1028689" cy="194090"/>
            </a:xfrm>
          </p:grpSpPr>
          <p:grpSp>
            <p:nvGrpSpPr>
              <p:cNvPr id="466" name="Google Shape;466;p23"/>
              <p:cNvGrpSpPr/>
              <p:nvPr/>
            </p:nvGrpSpPr>
            <p:grpSpPr>
              <a:xfrm>
                <a:off x="2585984" y="284961"/>
                <a:ext cx="194089" cy="194090"/>
                <a:chOff x="2156250" y="926250"/>
                <a:chExt cx="247500" cy="247500"/>
              </a:xfrm>
            </p:grpSpPr>
            <p:cxnSp>
              <p:nvCxnSpPr>
                <p:cNvPr id="467" name="Google Shape;467;p23"/>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468" name="Google Shape;468;p23"/>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nvGrpSpPr>
              <p:cNvPr id="469" name="Google Shape;469;p23"/>
              <p:cNvGrpSpPr/>
              <p:nvPr/>
            </p:nvGrpSpPr>
            <p:grpSpPr>
              <a:xfrm>
                <a:off x="2864184" y="284961"/>
                <a:ext cx="194089" cy="194090"/>
                <a:chOff x="2156250" y="926250"/>
                <a:chExt cx="247500" cy="247500"/>
              </a:xfrm>
            </p:grpSpPr>
            <p:cxnSp>
              <p:nvCxnSpPr>
                <p:cNvPr id="470" name="Google Shape;470;p23"/>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471" name="Google Shape;471;p23"/>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nvGrpSpPr>
              <p:cNvPr id="472" name="Google Shape;472;p23"/>
              <p:cNvGrpSpPr/>
              <p:nvPr/>
            </p:nvGrpSpPr>
            <p:grpSpPr>
              <a:xfrm>
                <a:off x="3142384" y="284961"/>
                <a:ext cx="194089" cy="194090"/>
                <a:chOff x="2156250" y="926250"/>
                <a:chExt cx="247500" cy="247500"/>
              </a:xfrm>
            </p:grpSpPr>
            <p:cxnSp>
              <p:nvCxnSpPr>
                <p:cNvPr id="473" name="Google Shape;473;p23"/>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474" name="Google Shape;474;p23"/>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nvGrpSpPr>
              <p:cNvPr id="475" name="Google Shape;475;p23"/>
              <p:cNvGrpSpPr/>
              <p:nvPr/>
            </p:nvGrpSpPr>
            <p:grpSpPr>
              <a:xfrm>
                <a:off x="3420584" y="284961"/>
                <a:ext cx="194089" cy="194090"/>
                <a:chOff x="2156250" y="926250"/>
                <a:chExt cx="247500" cy="247500"/>
              </a:xfrm>
            </p:grpSpPr>
            <p:cxnSp>
              <p:nvCxnSpPr>
                <p:cNvPr id="476" name="Google Shape;476;p23"/>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477" name="Google Shape;477;p23"/>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2" name="Shape 52"/>
        <p:cNvGrpSpPr/>
        <p:nvPr/>
      </p:nvGrpSpPr>
      <p:grpSpPr>
        <a:xfrm>
          <a:off x="0" y="0"/>
          <a:ext cx="0" cy="0"/>
          <a:chOff x="0" y="0"/>
          <a:chExt cx="0" cy="0"/>
        </a:xfrm>
      </p:grpSpPr>
      <p:sp>
        <p:nvSpPr>
          <p:cNvPr id="53" name="Google Shape;53;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4" name="Google Shape;54;p4"/>
          <p:cNvSpPr txBox="1"/>
          <p:nvPr>
            <p:ph idx="1" type="body"/>
          </p:nvPr>
        </p:nvSpPr>
        <p:spPr>
          <a:xfrm>
            <a:off x="720000" y="1200300"/>
            <a:ext cx="7704000" cy="9315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D95B42"/>
              </a:buClr>
              <a:buSzPts val="1200"/>
              <a:buFont typeface="Nunito Light"/>
              <a:buChar char="●"/>
              <a:defRPr/>
            </a:lvl1pPr>
            <a:lvl2pPr indent="-304800" lvl="1" marL="914400">
              <a:spcBef>
                <a:spcPts val="0"/>
              </a:spcBef>
              <a:spcAft>
                <a:spcPts val="0"/>
              </a:spcAft>
              <a:buClr>
                <a:srgbClr val="202020"/>
              </a:buClr>
              <a:buSzPts val="1200"/>
              <a:buFont typeface="Nunito Light"/>
              <a:buChar char="○"/>
              <a:defRPr/>
            </a:lvl2pPr>
            <a:lvl3pPr indent="-304800" lvl="2" marL="1371600">
              <a:spcBef>
                <a:spcPts val="0"/>
              </a:spcBef>
              <a:spcAft>
                <a:spcPts val="0"/>
              </a:spcAft>
              <a:buClr>
                <a:srgbClr val="202020"/>
              </a:buClr>
              <a:buSzPts val="1200"/>
              <a:buFont typeface="Nunito Light"/>
              <a:buChar char="■"/>
              <a:defRPr/>
            </a:lvl3pPr>
            <a:lvl4pPr indent="-304800" lvl="3" marL="1828800">
              <a:spcBef>
                <a:spcPts val="0"/>
              </a:spcBef>
              <a:spcAft>
                <a:spcPts val="0"/>
              </a:spcAft>
              <a:buClr>
                <a:srgbClr val="202020"/>
              </a:buClr>
              <a:buSzPts val="1200"/>
              <a:buFont typeface="Nunito Light"/>
              <a:buChar char="●"/>
              <a:defRPr/>
            </a:lvl4pPr>
            <a:lvl5pPr indent="-304800" lvl="4" marL="2286000">
              <a:spcBef>
                <a:spcPts val="0"/>
              </a:spcBef>
              <a:spcAft>
                <a:spcPts val="0"/>
              </a:spcAft>
              <a:buClr>
                <a:srgbClr val="202020"/>
              </a:buClr>
              <a:buSzPts val="1200"/>
              <a:buFont typeface="Nunito Light"/>
              <a:buChar char="○"/>
              <a:defRPr/>
            </a:lvl5pPr>
            <a:lvl6pPr indent="-304800" lvl="5" marL="2743200">
              <a:spcBef>
                <a:spcPts val="0"/>
              </a:spcBef>
              <a:spcAft>
                <a:spcPts val="0"/>
              </a:spcAft>
              <a:buClr>
                <a:srgbClr val="202020"/>
              </a:buClr>
              <a:buSzPts val="1200"/>
              <a:buFont typeface="Nunito Light"/>
              <a:buChar char="■"/>
              <a:defRPr/>
            </a:lvl6pPr>
            <a:lvl7pPr indent="-304800" lvl="6" marL="3200400">
              <a:spcBef>
                <a:spcPts val="0"/>
              </a:spcBef>
              <a:spcAft>
                <a:spcPts val="0"/>
              </a:spcAft>
              <a:buClr>
                <a:srgbClr val="202020"/>
              </a:buClr>
              <a:buSzPts val="1200"/>
              <a:buFont typeface="Nunito Light"/>
              <a:buChar char="●"/>
              <a:defRPr/>
            </a:lvl7pPr>
            <a:lvl8pPr indent="-304800" lvl="7" marL="3657600">
              <a:spcBef>
                <a:spcPts val="0"/>
              </a:spcBef>
              <a:spcAft>
                <a:spcPts val="0"/>
              </a:spcAft>
              <a:buClr>
                <a:srgbClr val="202020"/>
              </a:buClr>
              <a:buSzPts val="1200"/>
              <a:buFont typeface="Nunito Light"/>
              <a:buChar char="○"/>
              <a:defRPr/>
            </a:lvl8pPr>
            <a:lvl9pPr indent="-304800" lvl="8" marL="4114800">
              <a:spcBef>
                <a:spcPts val="0"/>
              </a:spcBef>
              <a:spcAft>
                <a:spcPts val="0"/>
              </a:spcAft>
              <a:buClr>
                <a:srgbClr val="202020"/>
              </a:buClr>
              <a:buSzPts val="1200"/>
              <a:buFont typeface="Nunito Light"/>
              <a:buChar char="■"/>
              <a:defRPr/>
            </a:lvl9pPr>
          </a:lstStyle>
          <a:p/>
        </p:txBody>
      </p:sp>
      <p:grpSp>
        <p:nvGrpSpPr>
          <p:cNvPr id="55" name="Google Shape;55;p4"/>
          <p:cNvGrpSpPr/>
          <p:nvPr/>
        </p:nvGrpSpPr>
        <p:grpSpPr>
          <a:xfrm>
            <a:off x="-3" y="0"/>
            <a:ext cx="9144007" cy="5141275"/>
            <a:chOff x="-3" y="0"/>
            <a:chExt cx="9144007" cy="5141275"/>
          </a:xfrm>
        </p:grpSpPr>
        <p:sp>
          <p:nvSpPr>
            <p:cNvPr id="56" name="Google Shape;56;p4"/>
            <p:cNvSpPr/>
            <p:nvPr/>
          </p:nvSpPr>
          <p:spPr>
            <a:xfrm rot="10800000">
              <a:off x="6851700" y="0"/>
              <a:ext cx="2292300" cy="200700"/>
            </a:xfrm>
            <a:prstGeom prst="round1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7" name="Google Shape;57;p4"/>
            <p:cNvSpPr/>
            <p:nvPr/>
          </p:nvSpPr>
          <p:spPr>
            <a:xfrm>
              <a:off x="-3" y="4860175"/>
              <a:ext cx="5108400" cy="28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 name="Google Shape;58;p4"/>
            <p:cNvSpPr/>
            <p:nvPr/>
          </p:nvSpPr>
          <p:spPr>
            <a:xfrm rot="10800000">
              <a:off x="4544703" y="0"/>
              <a:ext cx="4599300" cy="137100"/>
            </a:xfrm>
            <a:prstGeom prst="round1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59" name="Google Shape;59;p4"/>
            <p:cNvGrpSpPr/>
            <p:nvPr/>
          </p:nvGrpSpPr>
          <p:grpSpPr>
            <a:xfrm>
              <a:off x="7701707" y="4677000"/>
              <a:ext cx="726499" cy="123695"/>
              <a:chOff x="1061831" y="546120"/>
              <a:chExt cx="2999585" cy="510714"/>
            </a:xfrm>
          </p:grpSpPr>
          <p:sp>
            <p:nvSpPr>
              <p:cNvPr id="60" name="Google Shape;60;p4"/>
              <p:cNvSpPr/>
              <p:nvPr/>
            </p:nvSpPr>
            <p:spPr>
              <a:xfrm>
                <a:off x="106183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1" name="Google Shape;61;p4"/>
              <p:cNvSpPr/>
              <p:nvPr/>
            </p:nvSpPr>
            <p:spPr>
              <a:xfrm>
                <a:off x="1696298" y="546120"/>
                <a:ext cx="462030" cy="510714"/>
              </a:xfrm>
              <a:custGeom>
                <a:rect b="b" l="l" r="r" t="t"/>
                <a:pathLst>
                  <a:path extrusionOk="0" h="1626" w="1471">
                    <a:moveTo>
                      <a:pt x="0" y="1626"/>
                    </a:moveTo>
                    <a:lnTo>
                      <a:pt x="0" y="0"/>
                    </a:lnTo>
                    <a:lnTo>
                      <a:pt x="1471"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2" name="Google Shape;62;p4"/>
              <p:cNvSpPr/>
              <p:nvPr/>
            </p:nvSpPr>
            <p:spPr>
              <a:xfrm>
                <a:off x="233045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3" name="Google Shape;63;p4"/>
              <p:cNvSpPr/>
              <p:nvPr/>
            </p:nvSpPr>
            <p:spPr>
              <a:xfrm>
                <a:off x="2964918" y="546120"/>
                <a:ext cx="462030" cy="510714"/>
              </a:xfrm>
              <a:custGeom>
                <a:rect b="b" l="l" r="r" t="t"/>
                <a:pathLst>
                  <a:path extrusionOk="0" h="1626" w="1471">
                    <a:moveTo>
                      <a:pt x="0" y="1626"/>
                    </a:moveTo>
                    <a:lnTo>
                      <a:pt x="0" y="0"/>
                    </a:lnTo>
                    <a:lnTo>
                      <a:pt x="1471"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4" name="Google Shape;64;p4"/>
              <p:cNvSpPr/>
              <p:nvPr/>
            </p:nvSpPr>
            <p:spPr>
              <a:xfrm>
                <a:off x="359907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65" name="Google Shape;65;p4"/>
            <p:cNvGrpSpPr/>
            <p:nvPr/>
          </p:nvGrpSpPr>
          <p:grpSpPr>
            <a:xfrm>
              <a:off x="-3" y="718850"/>
              <a:ext cx="267900" cy="377000"/>
              <a:chOff x="5174522" y="2837525"/>
              <a:chExt cx="267900" cy="377000"/>
            </a:xfrm>
          </p:grpSpPr>
          <p:cxnSp>
            <p:nvCxnSpPr>
              <p:cNvPr id="66" name="Google Shape;66;p4"/>
              <p:cNvCxnSpPr/>
              <p:nvPr/>
            </p:nvCxnSpPr>
            <p:spPr>
              <a:xfrm rot="10800000">
                <a:off x="5308472" y="270357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67" name="Google Shape;67;p4"/>
              <p:cNvCxnSpPr/>
              <p:nvPr/>
            </p:nvCxnSpPr>
            <p:spPr>
              <a:xfrm rot="10800000">
                <a:off x="5308472" y="279782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68" name="Google Shape;68;p4"/>
              <p:cNvCxnSpPr/>
              <p:nvPr/>
            </p:nvCxnSpPr>
            <p:spPr>
              <a:xfrm rot="10800000">
                <a:off x="5308472" y="289207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69" name="Google Shape;69;p4"/>
              <p:cNvCxnSpPr/>
              <p:nvPr/>
            </p:nvCxnSpPr>
            <p:spPr>
              <a:xfrm rot="10800000">
                <a:off x="5308472" y="298632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70" name="Google Shape;70;p4"/>
              <p:cNvCxnSpPr/>
              <p:nvPr/>
            </p:nvCxnSpPr>
            <p:spPr>
              <a:xfrm rot="10800000">
                <a:off x="5308472" y="3080575"/>
                <a:ext cx="0" cy="267900"/>
              </a:xfrm>
              <a:prstGeom prst="straightConnector1">
                <a:avLst/>
              </a:prstGeom>
              <a:noFill/>
              <a:ln cap="flat" cmpd="sng" w="19050">
                <a:solidFill>
                  <a:schemeClr val="dk2"/>
                </a:solidFill>
                <a:prstDash val="solid"/>
                <a:round/>
                <a:headEnd len="med" w="med" type="none"/>
                <a:tailEnd len="med" w="med" type="none"/>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3" name="Google Shape;73;p5"/>
          <p:cNvSpPr txBox="1"/>
          <p:nvPr>
            <p:ph idx="2" type="title"/>
          </p:nvPr>
        </p:nvSpPr>
        <p:spPr>
          <a:xfrm>
            <a:off x="872400" y="2028475"/>
            <a:ext cx="3522300" cy="4401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3000"/>
              <a:buNone/>
              <a:defRPr sz="18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74" name="Google Shape;74;p5"/>
          <p:cNvSpPr txBox="1"/>
          <p:nvPr>
            <p:ph idx="3" type="title"/>
          </p:nvPr>
        </p:nvSpPr>
        <p:spPr>
          <a:xfrm>
            <a:off x="4749297" y="2028475"/>
            <a:ext cx="3522300" cy="440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5" name="Google Shape;75;p5"/>
          <p:cNvSpPr txBox="1"/>
          <p:nvPr>
            <p:ph idx="1" type="subTitle"/>
          </p:nvPr>
        </p:nvSpPr>
        <p:spPr>
          <a:xfrm>
            <a:off x="872400" y="2468550"/>
            <a:ext cx="3522300" cy="1472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Font typeface="Open Sans"/>
              <a:buChar char="⎼"/>
              <a:defRPr/>
            </a:lvl1pPr>
            <a:lvl2pPr lvl="1" algn="ctr">
              <a:spcBef>
                <a:spcPts val="0"/>
              </a:spcBef>
              <a:spcAft>
                <a:spcPts val="0"/>
              </a:spcAft>
              <a:buClr>
                <a:schemeClr val="dk1"/>
              </a:buClr>
              <a:buSzPts val="1200"/>
              <a:buFont typeface="Arial"/>
              <a:buChar char="○"/>
              <a:defRPr/>
            </a:lvl2pPr>
            <a:lvl3pPr lvl="2" algn="ctr">
              <a:spcBef>
                <a:spcPts val="0"/>
              </a:spcBef>
              <a:spcAft>
                <a:spcPts val="0"/>
              </a:spcAft>
              <a:buClr>
                <a:schemeClr val="dk1"/>
              </a:buClr>
              <a:buSzPts val="1200"/>
              <a:buFont typeface="Arial"/>
              <a:buChar char="■"/>
              <a:defRPr/>
            </a:lvl3pPr>
            <a:lvl4pPr lvl="3" algn="ctr">
              <a:spcBef>
                <a:spcPts val="0"/>
              </a:spcBef>
              <a:spcAft>
                <a:spcPts val="0"/>
              </a:spcAft>
              <a:buClr>
                <a:schemeClr val="dk1"/>
              </a:buClr>
              <a:buSzPts val="1200"/>
              <a:buFont typeface="Arial"/>
              <a:buChar char="●"/>
              <a:defRPr/>
            </a:lvl4pPr>
            <a:lvl5pPr lvl="4" algn="ctr">
              <a:spcBef>
                <a:spcPts val="0"/>
              </a:spcBef>
              <a:spcAft>
                <a:spcPts val="0"/>
              </a:spcAft>
              <a:buClr>
                <a:schemeClr val="dk1"/>
              </a:buClr>
              <a:buSzPts val="1200"/>
              <a:buFont typeface="Arial"/>
              <a:buChar char="○"/>
              <a:defRPr/>
            </a:lvl5pPr>
            <a:lvl6pPr lvl="5" algn="ctr">
              <a:spcBef>
                <a:spcPts val="0"/>
              </a:spcBef>
              <a:spcAft>
                <a:spcPts val="0"/>
              </a:spcAft>
              <a:buClr>
                <a:schemeClr val="dk1"/>
              </a:buClr>
              <a:buSzPts val="1200"/>
              <a:buFont typeface="Arial"/>
              <a:buChar char="■"/>
              <a:defRPr/>
            </a:lvl6pPr>
            <a:lvl7pPr lvl="6" algn="ctr">
              <a:spcBef>
                <a:spcPts val="0"/>
              </a:spcBef>
              <a:spcAft>
                <a:spcPts val="0"/>
              </a:spcAft>
              <a:buClr>
                <a:schemeClr val="dk1"/>
              </a:buClr>
              <a:buSzPts val="1200"/>
              <a:buFont typeface="Arial"/>
              <a:buChar char="●"/>
              <a:defRPr/>
            </a:lvl7pPr>
            <a:lvl8pPr lvl="7" algn="ctr">
              <a:spcBef>
                <a:spcPts val="0"/>
              </a:spcBef>
              <a:spcAft>
                <a:spcPts val="0"/>
              </a:spcAft>
              <a:buClr>
                <a:schemeClr val="dk1"/>
              </a:buClr>
              <a:buSzPts val="1200"/>
              <a:buFont typeface="Arial"/>
              <a:buChar char="○"/>
              <a:defRPr/>
            </a:lvl8pPr>
            <a:lvl9pPr lvl="8" algn="ctr">
              <a:spcBef>
                <a:spcPts val="0"/>
              </a:spcBef>
              <a:spcAft>
                <a:spcPts val="0"/>
              </a:spcAft>
              <a:buClr>
                <a:schemeClr val="dk1"/>
              </a:buClr>
              <a:buSzPts val="1200"/>
              <a:buFont typeface="Arial"/>
              <a:buChar char="■"/>
              <a:defRPr/>
            </a:lvl9pPr>
          </a:lstStyle>
          <a:p/>
        </p:txBody>
      </p:sp>
      <p:sp>
        <p:nvSpPr>
          <p:cNvPr id="76" name="Google Shape;76;p5"/>
          <p:cNvSpPr txBox="1"/>
          <p:nvPr>
            <p:ph idx="4" type="subTitle"/>
          </p:nvPr>
        </p:nvSpPr>
        <p:spPr>
          <a:xfrm>
            <a:off x="4749300" y="2468550"/>
            <a:ext cx="3522300" cy="14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Open Sans"/>
              <a:buChar char="⎼"/>
              <a:defRPr/>
            </a:lvl1pPr>
            <a:lvl2pPr lvl="1" rtl="0" algn="ctr">
              <a:spcBef>
                <a:spcPts val="0"/>
              </a:spcBef>
              <a:spcAft>
                <a:spcPts val="0"/>
              </a:spcAft>
              <a:buClr>
                <a:schemeClr val="dk1"/>
              </a:buClr>
              <a:buSzPts val="1200"/>
              <a:buFont typeface="Arial"/>
              <a:buChar char="○"/>
              <a:defRPr/>
            </a:lvl2pPr>
            <a:lvl3pPr lvl="2" rtl="0" algn="ctr">
              <a:spcBef>
                <a:spcPts val="0"/>
              </a:spcBef>
              <a:spcAft>
                <a:spcPts val="0"/>
              </a:spcAft>
              <a:buClr>
                <a:schemeClr val="dk1"/>
              </a:buClr>
              <a:buSzPts val="1200"/>
              <a:buFont typeface="Arial"/>
              <a:buChar char="■"/>
              <a:defRPr/>
            </a:lvl3pPr>
            <a:lvl4pPr lvl="3" rtl="0" algn="ctr">
              <a:spcBef>
                <a:spcPts val="0"/>
              </a:spcBef>
              <a:spcAft>
                <a:spcPts val="0"/>
              </a:spcAft>
              <a:buClr>
                <a:schemeClr val="dk1"/>
              </a:buClr>
              <a:buSzPts val="1200"/>
              <a:buFont typeface="Arial"/>
              <a:buChar char="●"/>
              <a:defRPr/>
            </a:lvl4pPr>
            <a:lvl5pPr lvl="4" rtl="0" algn="ctr">
              <a:spcBef>
                <a:spcPts val="0"/>
              </a:spcBef>
              <a:spcAft>
                <a:spcPts val="0"/>
              </a:spcAft>
              <a:buClr>
                <a:schemeClr val="dk1"/>
              </a:buClr>
              <a:buSzPts val="1200"/>
              <a:buFont typeface="Arial"/>
              <a:buChar char="○"/>
              <a:defRPr/>
            </a:lvl5pPr>
            <a:lvl6pPr lvl="5" rtl="0" algn="ctr">
              <a:spcBef>
                <a:spcPts val="0"/>
              </a:spcBef>
              <a:spcAft>
                <a:spcPts val="0"/>
              </a:spcAft>
              <a:buClr>
                <a:schemeClr val="dk1"/>
              </a:buClr>
              <a:buSzPts val="1200"/>
              <a:buFont typeface="Arial"/>
              <a:buChar char="■"/>
              <a:defRPr/>
            </a:lvl6pPr>
            <a:lvl7pPr lvl="6" rtl="0" algn="ctr">
              <a:spcBef>
                <a:spcPts val="0"/>
              </a:spcBef>
              <a:spcAft>
                <a:spcPts val="0"/>
              </a:spcAft>
              <a:buClr>
                <a:schemeClr val="dk1"/>
              </a:buClr>
              <a:buSzPts val="1200"/>
              <a:buFont typeface="Arial"/>
              <a:buChar char="●"/>
              <a:defRPr/>
            </a:lvl7pPr>
            <a:lvl8pPr lvl="7" rtl="0" algn="ctr">
              <a:spcBef>
                <a:spcPts val="0"/>
              </a:spcBef>
              <a:spcAft>
                <a:spcPts val="0"/>
              </a:spcAft>
              <a:buClr>
                <a:schemeClr val="dk1"/>
              </a:buClr>
              <a:buSzPts val="1200"/>
              <a:buFont typeface="Arial"/>
              <a:buChar char="○"/>
              <a:defRPr/>
            </a:lvl8pPr>
            <a:lvl9pPr lvl="8" rtl="0" algn="ctr">
              <a:spcBef>
                <a:spcPts val="0"/>
              </a:spcBef>
              <a:spcAft>
                <a:spcPts val="0"/>
              </a:spcAft>
              <a:buClr>
                <a:schemeClr val="dk1"/>
              </a:buClr>
              <a:buSzPts val="1200"/>
              <a:buFont typeface="Arial"/>
              <a:buChar char="■"/>
              <a:defRPr/>
            </a:lvl9pPr>
          </a:lstStyle>
          <a:p/>
        </p:txBody>
      </p:sp>
      <p:grpSp>
        <p:nvGrpSpPr>
          <p:cNvPr id="77" name="Google Shape;77;p5"/>
          <p:cNvGrpSpPr/>
          <p:nvPr/>
        </p:nvGrpSpPr>
        <p:grpSpPr>
          <a:xfrm>
            <a:off x="-7729" y="-125"/>
            <a:ext cx="9184829" cy="5143625"/>
            <a:chOff x="-7729" y="-125"/>
            <a:chExt cx="9184829" cy="5143625"/>
          </a:xfrm>
        </p:grpSpPr>
        <p:sp>
          <p:nvSpPr>
            <p:cNvPr id="78" name="Google Shape;78;p5"/>
            <p:cNvSpPr/>
            <p:nvPr/>
          </p:nvSpPr>
          <p:spPr>
            <a:xfrm rot="10800000">
              <a:off x="7645900" y="-125"/>
              <a:ext cx="1505700" cy="224100"/>
            </a:xfrm>
            <a:prstGeom prst="round1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9" name="Google Shape;79;p5"/>
            <p:cNvSpPr/>
            <p:nvPr/>
          </p:nvSpPr>
          <p:spPr>
            <a:xfrm flipH="1" rot="10800000">
              <a:off x="-7729" y="4931873"/>
              <a:ext cx="2617281" cy="211627"/>
            </a:xfrm>
            <a:custGeom>
              <a:rect b="b" l="l" r="r" t="t"/>
              <a:pathLst>
                <a:path extrusionOk="0" h="3188" w="17693">
                  <a:moveTo>
                    <a:pt x="17693" y="0"/>
                  </a:moveTo>
                  <a:lnTo>
                    <a:pt x="0" y="0"/>
                  </a:lnTo>
                  <a:lnTo>
                    <a:pt x="0" y="3188"/>
                  </a:lnTo>
                  <a:lnTo>
                    <a:pt x="12638" y="3188"/>
                  </a:lnTo>
                  <a:cubicBezTo>
                    <a:pt x="13924" y="3188"/>
                    <a:pt x="15159" y="2628"/>
                    <a:pt x="15966" y="1627"/>
                  </a:cubicBezTo>
                  <a:cubicBezTo>
                    <a:pt x="16464" y="1008"/>
                    <a:pt x="17045" y="460"/>
                    <a:pt x="17693" y="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 name="Google Shape;80;p5"/>
            <p:cNvSpPr/>
            <p:nvPr/>
          </p:nvSpPr>
          <p:spPr>
            <a:xfrm>
              <a:off x="7223500" y="4862400"/>
              <a:ext cx="1953600" cy="28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1" name="Google Shape;81;p5"/>
            <p:cNvSpPr/>
            <p:nvPr/>
          </p:nvSpPr>
          <p:spPr>
            <a:xfrm>
              <a:off x="7058801" y="4701575"/>
              <a:ext cx="164700" cy="160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2" name="Google Shape;82;p5"/>
            <p:cNvSpPr/>
            <p:nvPr/>
          </p:nvSpPr>
          <p:spPr>
            <a:xfrm rot="10800000">
              <a:off x="7058800" y="0"/>
              <a:ext cx="2092800" cy="137100"/>
            </a:xfrm>
            <a:prstGeom prst="round1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83" name="Google Shape;83;p5"/>
            <p:cNvGrpSpPr/>
            <p:nvPr/>
          </p:nvGrpSpPr>
          <p:grpSpPr>
            <a:xfrm>
              <a:off x="352546" y="191475"/>
              <a:ext cx="726499" cy="123695"/>
              <a:chOff x="1061831" y="546120"/>
              <a:chExt cx="2999585" cy="510714"/>
            </a:xfrm>
          </p:grpSpPr>
          <p:sp>
            <p:nvSpPr>
              <p:cNvPr id="84" name="Google Shape;84;p5"/>
              <p:cNvSpPr/>
              <p:nvPr/>
            </p:nvSpPr>
            <p:spPr>
              <a:xfrm>
                <a:off x="106183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5" name="Google Shape;85;p5"/>
              <p:cNvSpPr/>
              <p:nvPr/>
            </p:nvSpPr>
            <p:spPr>
              <a:xfrm>
                <a:off x="1696298" y="546120"/>
                <a:ext cx="462030" cy="510714"/>
              </a:xfrm>
              <a:custGeom>
                <a:rect b="b" l="l" r="r" t="t"/>
                <a:pathLst>
                  <a:path extrusionOk="0" h="1626" w="1471">
                    <a:moveTo>
                      <a:pt x="0" y="1626"/>
                    </a:moveTo>
                    <a:lnTo>
                      <a:pt x="0" y="0"/>
                    </a:lnTo>
                    <a:lnTo>
                      <a:pt x="1471"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6" name="Google Shape;86;p5"/>
              <p:cNvSpPr/>
              <p:nvPr/>
            </p:nvSpPr>
            <p:spPr>
              <a:xfrm>
                <a:off x="233045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7" name="Google Shape;87;p5"/>
              <p:cNvSpPr/>
              <p:nvPr/>
            </p:nvSpPr>
            <p:spPr>
              <a:xfrm>
                <a:off x="2964918" y="546120"/>
                <a:ext cx="462030" cy="510714"/>
              </a:xfrm>
              <a:custGeom>
                <a:rect b="b" l="l" r="r" t="t"/>
                <a:pathLst>
                  <a:path extrusionOk="0" h="1626" w="1471">
                    <a:moveTo>
                      <a:pt x="0" y="1626"/>
                    </a:moveTo>
                    <a:lnTo>
                      <a:pt x="0" y="0"/>
                    </a:lnTo>
                    <a:lnTo>
                      <a:pt x="1471"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8" name="Google Shape;88;p5"/>
              <p:cNvSpPr/>
              <p:nvPr/>
            </p:nvSpPr>
            <p:spPr>
              <a:xfrm>
                <a:off x="359907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 name="Shape 89"/>
        <p:cNvGrpSpPr/>
        <p:nvPr/>
      </p:nvGrpSpPr>
      <p:grpSpPr>
        <a:xfrm>
          <a:off x="0" y="0"/>
          <a:ext cx="0" cy="0"/>
          <a:chOff x="0" y="0"/>
          <a:chExt cx="0" cy="0"/>
        </a:xfrm>
      </p:grpSpPr>
      <p:sp>
        <p:nvSpPr>
          <p:cNvPr id="90" name="Google Shape;9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91" name="Google Shape;91;p6"/>
          <p:cNvGrpSpPr/>
          <p:nvPr/>
        </p:nvGrpSpPr>
        <p:grpSpPr>
          <a:xfrm>
            <a:off x="-3" y="0"/>
            <a:ext cx="9144007" cy="5141275"/>
            <a:chOff x="-3" y="0"/>
            <a:chExt cx="9144007" cy="5141275"/>
          </a:xfrm>
        </p:grpSpPr>
        <p:sp>
          <p:nvSpPr>
            <p:cNvPr id="92" name="Google Shape;92;p6"/>
            <p:cNvSpPr/>
            <p:nvPr/>
          </p:nvSpPr>
          <p:spPr>
            <a:xfrm rot="10800000">
              <a:off x="6851700" y="0"/>
              <a:ext cx="2292300" cy="200700"/>
            </a:xfrm>
            <a:prstGeom prst="round1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93" name="Google Shape;93;p6"/>
            <p:cNvSpPr/>
            <p:nvPr/>
          </p:nvSpPr>
          <p:spPr>
            <a:xfrm>
              <a:off x="-3" y="4860175"/>
              <a:ext cx="5108400" cy="28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94" name="Google Shape;94;p6"/>
            <p:cNvSpPr/>
            <p:nvPr/>
          </p:nvSpPr>
          <p:spPr>
            <a:xfrm rot="10800000">
              <a:off x="4544703" y="0"/>
              <a:ext cx="4599300" cy="137100"/>
            </a:xfrm>
            <a:prstGeom prst="round1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95" name="Google Shape;95;p6"/>
            <p:cNvGrpSpPr/>
            <p:nvPr/>
          </p:nvGrpSpPr>
          <p:grpSpPr>
            <a:xfrm>
              <a:off x="7701707" y="4677000"/>
              <a:ext cx="726499" cy="123695"/>
              <a:chOff x="1061831" y="546120"/>
              <a:chExt cx="2999585" cy="510714"/>
            </a:xfrm>
          </p:grpSpPr>
          <p:sp>
            <p:nvSpPr>
              <p:cNvPr id="96" name="Google Shape;96;p6"/>
              <p:cNvSpPr/>
              <p:nvPr/>
            </p:nvSpPr>
            <p:spPr>
              <a:xfrm>
                <a:off x="106183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7" name="Google Shape;97;p6"/>
              <p:cNvSpPr/>
              <p:nvPr/>
            </p:nvSpPr>
            <p:spPr>
              <a:xfrm>
                <a:off x="1696298" y="546120"/>
                <a:ext cx="462030" cy="510714"/>
              </a:xfrm>
              <a:custGeom>
                <a:rect b="b" l="l" r="r" t="t"/>
                <a:pathLst>
                  <a:path extrusionOk="0" h="1626" w="1471">
                    <a:moveTo>
                      <a:pt x="0" y="1626"/>
                    </a:moveTo>
                    <a:lnTo>
                      <a:pt x="0" y="0"/>
                    </a:lnTo>
                    <a:lnTo>
                      <a:pt x="1471"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8" name="Google Shape;98;p6"/>
              <p:cNvSpPr/>
              <p:nvPr/>
            </p:nvSpPr>
            <p:spPr>
              <a:xfrm>
                <a:off x="233045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9" name="Google Shape;99;p6"/>
              <p:cNvSpPr/>
              <p:nvPr/>
            </p:nvSpPr>
            <p:spPr>
              <a:xfrm>
                <a:off x="2964918" y="546120"/>
                <a:ext cx="462030" cy="510714"/>
              </a:xfrm>
              <a:custGeom>
                <a:rect b="b" l="l" r="r" t="t"/>
                <a:pathLst>
                  <a:path extrusionOk="0" h="1626" w="1471">
                    <a:moveTo>
                      <a:pt x="0" y="1626"/>
                    </a:moveTo>
                    <a:lnTo>
                      <a:pt x="0" y="0"/>
                    </a:lnTo>
                    <a:lnTo>
                      <a:pt x="1471"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0" name="Google Shape;100;p6"/>
              <p:cNvSpPr/>
              <p:nvPr/>
            </p:nvSpPr>
            <p:spPr>
              <a:xfrm>
                <a:off x="359907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101" name="Google Shape;101;p6"/>
            <p:cNvGrpSpPr/>
            <p:nvPr/>
          </p:nvGrpSpPr>
          <p:grpSpPr>
            <a:xfrm>
              <a:off x="-3" y="718850"/>
              <a:ext cx="267900" cy="377000"/>
              <a:chOff x="5174522" y="2837525"/>
              <a:chExt cx="267900" cy="377000"/>
            </a:xfrm>
          </p:grpSpPr>
          <p:cxnSp>
            <p:nvCxnSpPr>
              <p:cNvPr id="102" name="Google Shape;102;p6"/>
              <p:cNvCxnSpPr/>
              <p:nvPr/>
            </p:nvCxnSpPr>
            <p:spPr>
              <a:xfrm rot="10800000">
                <a:off x="5308472" y="270357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103" name="Google Shape;103;p6"/>
              <p:cNvCxnSpPr/>
              <p:nvPr/>
            </p:nvCxnSpPr>
            <p:spPr>
              <a:xfrm rot="10800000">
                <a:off x="5308472" y="279782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104" name="Google Shape;104;p6"/>
              <p:cNvCxnSpPr/>
              <p:nvPr/>
            </p:nvCxnSpPr>
            <p:spPr>
              <a:xfrm rot="10800000">
                <a:off x="5308472" y="289207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105" name="Google Shape;105;p6"/>
              <p:cNvCxnSpPr/>
              <p:nvPr/>
            </p:nvCxnSpPr>
            <p:spPr>
              <a:xfrm rot="10800000">
                <a:off x="5308472" y="298632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106" name="Google Shape;106;p6"/>
              <p:cNvCxnSpPr/>
              <p:nvPr/>
            </p:nvCxnSpPr>
            <p:spPr>
              <a:xfrm rot="10800000">
                <a:off x="5308472" y="3080575"/>
                <a:ext cx="0" cy="267900"/>
              </a:xfrm>
              <a:prstGeom prst="straightConnector1">
                <a:avLst/>
              </a:prstGeom>
              <a:noFill/>
              <a:ln cap="flat" cmpd="sng" w="19050">
                <a:solidFill>
                  <a:schemeClr val="dk2"/>
                </a:solidFill>
                <a:prstDash val="solid"/>
                <a:round/>
                <a:headEnd len="med" w="med" type="none"/>
                <a:tailEnd len="med" w="med" type="none"/>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7" name="Shape 107"/>
        <p:cNvGrpSpPr/>
        <p:nvPr/>
      </p:nvGrpSpPr>
      <p:grpSpPr>
        <a:xfrm>
          <a:off x="0" y="0"/>
          <a:ext cx="0" cy="0"/>
          <a:chOff x="0" y="0"/>
          <a:chExt cx="0" cy="0"/>
        </a:xfrm>
      </p:grpSpPr>
      <p:sp>
        <p:nvSpPr>
          <p:cNvPr id="108" name="Google Shape;108;p7"/>
          <p:cNvSpPr txBox="1"/>
          <p:nvPr>
            <p:ph type="title"/>
          </p:nvPr>
        </p:nvSpPr>
        <p:spPr>
          <a:xfrm>
            <a:off x="2066625" y="1282525"/>
            <a:ext cx="5011200" cy="13500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None/>
              <a:defRPr sz="4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9" name="Google Shape;109;p7"/>
          <p:cNvSpPr txBox="1"/>
          <p:nvPr>
            <p:ph idx="1" type="subTitle"/>
          </p:nvPr>
        </p:nvSpPr>
        <p:spPr>
          <a:xfrm>
            <a:off x="2066625" y="2632487"/>
            <a:ext cx="5011200" cy="1228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grpSp>
        <p:nvGrpSpPr>
          <p:cNvPr id="110" name="Google Shape;110;p7"/>
          <p:cNvGrpSpPr/>
          <p:nvPr/>
        </p:nvGrpSpPr>
        <p:grpSpPr>
          <a:xfrm>
            <a:off x="-5900" y="0"/>
            <a:ext cx="9149903" cy="5143500"/>
            <a:chOff x="-5900" y="0"/>
            <a:chExt cx="9149903" cy="5143500"/>
          </a:xfrm>
        </p:grpSpPr>
        <p:grpSp>
          <p:nvGrpSpPr>
            <p:cNvPr id="111" name="Google Shape;111;p7"/>
            <p:cNvGrpSpPr/>
            <p:nvPr/>
          </p:nvGrpSpPr>
          <p:grpSpPr>
            <a:xfrm>
              <a:off x="-3" y="3800850"/>
              <a:ext cx="267900" cy="377000"/>
              <a:chOff x="5174522" y="2837525"/>
              <a:chExt cx="267900" cy="377000"/>
            </a:xfrm>
          </p:grpSpPr>
          <p:cxnSp>
            <p:nvCxnSpPr>
              <p:cNvPr id="112" name="Google Shape;112;p7"/>
              <p:cNvCxnSpPr/>
              <p:nvPr/>
            </p:nvCxnSpPr>
            <p:spPr>
              <a:xfrm rot="10800000">
                <a:off x="5308472" y="270357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113" name="Google Shape;113;p7"/>
              <p:cNvCxnSpPr/>
              <p:nvPr/>
            </p:nvCxnSpPr>
            <p:spPr>
              <a:xfrm rot="10800000">
                <a:off x="5308472" y="279782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114" name="Google Shape;114;p7"/>
              <p:cNvCxnSpPr/>
              <p:nvPr/>
            </p:nvCxnSpPr>
            <p:spPr>
              <a:xfrm rot="10800000">
                <a:off x="5308472" y="289207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115" name="Google Shape;115;p7"/>
              <p:cNvCxnSpPr/>
              <p:nvPr/>
            </p:nvCxnSpPr>
            <p:spPr>
              <a:xfrm rot="10800000">
                <a:off x="5308472" y="298632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116" name="Google Shape;116;p7"/>
              <p:cNvCxnSpPr/>
              <p:nvPr/>
            </p:nvCxnSpPr>
            <p:spPr>
              <a:xfrm rot="10800000">
                <a:off x="5308472" y="3080575"/>
                <a:ext cx="0" cy="267900"/>
              </a:xfrm>
              <a:prstGeom prst="straightConnector1">
                <a:avLst/>
              </a:prstGeom>
              <a:noFill/>
              <a:ln cap="flat" cmpd="sng" w="19050">
                <a:solidFill>
                  <a:schemeClr val="dk2"/>
                </a:solidFill>
                <a:prstDash val="solid"/>
                <a:round/>
                <a:headEnd len="med" w="med" type="none"/>
                <a:tailEnd len="med" w="med" type="none"/>
              </a:ln>
            </p:spPr>
          </p:cxnSp>
        </p:grpSp>
        <p:sp>
          <p:nvSpPr>
            <p:cNvPr id="117" name="Google Shape;117;p7"/>
            <p:cNvSpPr/>
            <p:nvPr/>
          </p:nvSpPr>
          <p:spPr>
            <a:xfrm>
              <a:off x="-5900" y="0"/>
              <a:ext cx="2617281" cy="471601"/>
            </a:xfrm>
            <a:custGeom>
              <a:rect b="b" l="l" r="r" t="t"/>
              <a:pathLst>
                <a:path extrusionOk="0" h="3188" w="17693">
                  <a:moveTo>
                    <a:pt x="17693" y="0"/>
                  </a:moveTo>
                  <a:lnTo>
                    <a:pt x="0" y="0"/>
                  </a:lnTo>
                  <a:lnTo>
                    <a:pt x="0" y="3188"/>
                  </a:lnTo>
                  <a:lnTo>
                    <a:pt x="12638" y="3188"/>
                  </a:lnTo>
                  <a:cubicBezTo>
                    <a:pt x="13924" y="3188"/>
                    <a:pt x="15159" y="2628"/>
                    <a:pt x="15966" y="1627"/>
                  </a:cubicBezTo>
                  <a:cubicBezTo>
                    <a:pt x="16464" y="1008"/>
                    <a:pt x="17045" y="460"/>
                    <a:pt x="17693" y="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8" name="Google Shape;118;p7"/>
            <p:cNvSpPr/>
            <p:nvPr/>
          </p:nvSpPr>
          <p:spPr>
            <a:xfrm>
              <a:off x="5001003" y="4862400"/>
              <a:ext cx="4143000" cy="28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9" name="Google Shape;119;p7"/>
            <p:cNvSpPr/>
            <p:nvPr/>
          </p:nvSpPr>
          <p:spPr>
            <a:xfrm>
              <a:off x="4836303" y="4701575"/>
              <a:ext cx="164700" cy="160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0" name="Google Shape;120;p7"/>
            <p:cNvSpPr/>
            <p:nvPr/>
          </p:nvSpPr>
          <p:spPr>
            <a:xfrm>
              <a:off x="0" y="4862400"/>
              <a:ext cx="1439400" cy="281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 name="Google Shape;121;p7"/>
            <p:cNvSpPr/>
            <p:nvPr/>
          </p:nvSpPr>
          <p:spPr>
            <a:xfrm>
              <a:off x="1439400" y="4862400"/>
              <a:ext cx="1439400" cy="28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22" name="Google Shape;122;p7"/>
            <p:cNvGrpSpPr/>
            <p:nvPr/>
          </p:nvGrpSpPr>
          <p:grpSpPr>
            <a:xfrm flipH="1" rot="-5400000">
              <a:off x="8421132" y="532325"/>
              <a:ext cx="726563" cy="137105"/>
              <a:chOff x="2585984" y="284961"/>
              <a:chExt cx="1028689" cy="194090"/>
            </a:xfrm>
          </p:grpSpPr>
          <p:grpSp>
            <p:nvGrpSpPr>
              <p:cNvPr id="123" name="Google Shape;123;p7"/>
              <p:cNvGrpSpPr/>
              <p:nvPr/>
            </p:nvGrpSpPr>
            <p:grpSpPr>
              <a:xfrm>
                <a:off x="2585984" y="284961"/>
                <a:ext cx="194089" cy="194090"/>
                <a:chOff x="2156250" y="926250"/>
                <a:chExt cx="247500" cy="247500"/>
              </a:xfrm>
            </p:grpSpPr>
            <p:cxnSp>
              <p:nvCxnSpPr>
                <p:cNvPr id="124" name="Google Shape;124;p7"/>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125" name="Google Shape;125;p7"/>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nvGrpSpPr>
              <p:cNvPr id="126" name="Google Shape;126;p7"/>
              <p:cNvGrpSpPr/>
              <p:nvPr/>
            </p:nvGrpSpPr>
            <p:grpSpPr>
              <a:xfrm>
                <a:off x="2864184" y="284961"/>
                <a:ext cx="194089" cy="194090"/>
                <a:chOff x="2156250" y="926250"/>
                <a:chExt cx="247500" cy="247500"/>
              </a:xfrm>
            </p:grpSpPr>
            <p:cxnSp>
              <p:nvCxnSpPr>
                <p:cNvPr id="127" name="Google Shape;127;p7"/>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128" name="Google Shape;128;p7"/>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nvGrpSpPr>
              <p:cNvPr id="129" name="Google Shape;129;p7"/>
              <p:cNvGrpSpPr/>
              <p:nvPr/>
            </p:nvGrpSpPr>
            <p:grpSpPr>
              <a:xfrm>
                <a:off x="3142384" y="284961"/>
                <a:ext cx="194089" cy="194090"/>
                <a:chOff x="2156250" y="926250"/>
                <a:chExt cx="247500" cy="247500"/>
              </a:xfrm>
            </p:grpSpPr>
            <p:cxnSp>
              <p:nvCxnSpPr>
                <p:cNvPr id="130" name="Google Shape;130;p7"/>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131" name="Google Shape;131;p7"/>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nvGrpSpPr>
              <p:cNvPr id="132" name="Google Shape;132;p7"/>
              <p:cNvGrpSpPr/>
              <p:nvPr/>
            </p:nvGrpSpPr>
            <p:grpSpPr>
              <a:xfrm>
                <a:off x="3420584" y="284961"/>
                <a:ext cx="194089" cy="194090"/>
                <a:chOff x="2156250" y="926250"/>
                <a:chExt cx="247500" cy="247500"/>
              </a:xfrm>
            </p:grpSpPr>
            <p:cxnSp>
              <p:nvCxnSpPr>
                <p:cNvPr id="133" name="Google Shape;133;p7"/>
                <p:cNvCxnSpPr/>
                <p:nvPr/>
              </p:nvCxnSpPr>
              <p:spPr>
                <a:xfrm>
                  <a:off x="2280000" y="926250"/>
                  <a:ext cx="0" cy="247500"/>
                </a:xfrm>
                <a:prstGeom prst="straightConnector1">
                  <a:avLst/>
                </a:prstGeom>
                <a:noFill/>
                <a:ln cap="flat" cmpd="sng" w="19050">
                  <a:solidFill>
                    <a:schemeClr val="dk1"/>
                  </a:solidFill>
                  <a:prstDash val="solid"/>
                  <a:round/>
                  <a:headEnd len="med" w="med" type="none"/>
                  <a:tailEnd len="med" w="med" type="none"/>
                </a:ln>
              </p:spPr>
            </p:cxnSp>
            <p:cxnSp>
              <p:nvCxnSpPr>
                <p:cNvPr id="134" name="Google Shape;134;p7"/>
                <p:cNvCxnSpPr/>
                <p:nvPr/>
              </p:nvCxnSpPr>
              <p:spPr>
                <a:xfrm rot="10800000">
                  <a:off x="2280000" y="926250"/>
                  <a:ext cx="0" cy="247500"/>
                </a:xfrm>
                <a:prstGeom prst="straightConnector1">
                  <a:avLst/>
                </a:prstGeom>
                <a:noFill/>
                <a:ln cap="flat" cmpd="sng" w="19050">
                  <a:solidFill>
                    <a:schemeClr val="dk1"/>
                  </a:solidFill>
                  <a:prstDash val="solid"/>
                  <a:round/>
                  <a:headEnd len="med" w="med" type="none"/>
                  <a:tailEnd len="med" w="med" type="none"/>
                </a:ln>
              </p:spPr>
            </p:cxnSp>
          </p:gr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8"/>
          <p:cNvSpPr txBox="1"/>
          <p:nvPr>
            <p:ph type="title"/>
          </p:nvPr>
        </p:nvSpPr>
        <p:spPr>
          <a:xfrm>
            <a:off x="1450250" y="1515650"/>
            <a:ext cx="6243600" cy="2088900"/>
          </a:xfrm>
          <a:prstGeom prst="rect">
            <a:avLst/>
          </a:prstGeom>
        </p:spPr>
        <p:txBody>
          <a:bodyPr anchorCtr="0" anchor="t"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37" name="Google Shape;137;p8"/>
          <p:cNvGrpSpPr/>
          <p:nvPr/>
        </p:nvGrpSpPr>
        <p:grpSpPr>
          <a:xfrm flipH="1">
            <a:off x="8870206" y="3800850"/>
            <a:ext cx="267900" cy="377000"/>
            <a:chOff x="5174522" y="2837525"/>
            <a:chExt cx="267900" cy="377000"/>
          </a:xfrm>
        </p:grpSpPr>
        <p:cxnSp>
          <p:nvCxnSpPr>
            <p:cNvPr id="138" name="Google Shape;138;p8"/>
            <p:cNvCxnSpPr/>
            <p:nvPr/>
          </p:nvCxnSpPr>
          <p:spPr>
            <a:xfrm rot="10800000">
              <a:off x="5308472" y="270357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139" name="Google Shape;139;p8"/>
            <p:cNvCxnSpPr/>
            <p:nvPr/>
          </p:nvCxnSpPr>
          <p:spPr>
            <a:xfrm rot="10800000">
              <a:off x="5308472" y="279782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140" name="Google Shape;140;p8"/>
            <p:cNvCxnSpPr/>
            <p:nvPr/>
          </p:nvCxnSpPr>
          <p:spPr>
            <a:xfrm rot="10800000">
              <a:off x="5308472" y="289207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141" name="Google Shape;141;p8"/>
            <p:cNvCxnSpPr/>
            <p:nvPr/>
          </p:nvCxnSpPr>
          <p:spPr>
            <a:xfrm rot="10800000">
              <a:off x="5308472" y="298632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142" name="Google Shape;142;p8"/>
            <p:cNvCxnSpPr/>
            <p:nvPr/>
          </p:nvCxnSpPr>
          <p:spPr>
            <a:xfrm rot="10800000">
              <a:off x="5308472" y="3080575"/>
              <a:ext cx="0" cy="267900"/>
            </a:xfrm>
            <a:prstGeom prst="straightConnector1">
              <a:avLst/>
            </a:prstGeom>
            <a:noFill/>
            <a:ln cap="flat" cmpd="sng" w="19050">
              <a:solidFill>
                <a:schemeClr val="dk2"/>
              </a:solidFill>
              <a:prstDash val="solid"/>
              <a:round/>
              <a:headEnd len="med" w="med" type="none"/>
              <a:tailEnd len="med" w="med" type="none"/>
            </a:ln>
          </p:spPr>
        </p:cxnSp>
      </p:grpSp>
      <p:sp>
        <p:nvSpPr>
          <p:cNvPr id="143" name="Google Shape;143;p8"/>
          <p:cNvSpPr/>
          <p:nvPr/>
        </p:nvSpPr>
        <p:spPr>
          <a:xfrm flipH="1">
            <a:off x="6526722" y="0"/>
            <a:ext cx="2617281" cy="471601"/>
          </a:xfrm>
          <a:custGeom>
            <a:rect b="b" l="l" r="r" t="t"/>
            <a:pathLst>
              <a:path extrusionOk="0" h="3188" w="17693">
                <a:moveTo>
                  <a:pt x="17693" y="0"/>
                </a:moveTo>
                <a:lnTo>
                  <a:pt x="0" y="0"/>
                </a:lnTo>
                <a:lnTo>
                  <a:pt x="0" y="3188"/>
                </a:lnTo>
                <a:lnTo>
                  <a:pt x="12638" y="3188"/>
                </a:lnTo>
                <a:cubicBezTo>
                  <a:pt x="13924" y="3188"/>
                  <a:pt x="15159" y="2628"/>
                  <a:pt x="15966" y="1627"/>
                </a:cubicBezTo>
                <a:cubicBezTo>
                  <a:pt x="16464" y="1008"/>
                  <a:pt x="17045" y="460"/>
                  <a:pt x="17693" y="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 name="Google Shape;144;p8"/>
          <p:cNvSpPr/>
          <p:nvPr/>
        </p:nvSpPr>
        <p:spPr>
          <a:xfrm flipH="1">
            <a:off x="-5900" y="4862400"/>
            <a:ext cx="4143000" cy="281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5" name="Google Shape;145;p8"/>
          <p:cNvSpPr/>
          <p:nvPr/>
        </p:nvSpPr>
        <p:spPr>
          <a:xfrm flipH="1">
            <a:off x="4137100" y="4701575"/>
            <a:ext cx="164700" cy="16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6" name="Google Shape;146;p8"/>
          <p:cNvSpPr/>
          <p:nvPr/>
        </p:nvSpPr>
        <p:spPr>
          <a:xfrm flipH="1">
            <a:off x="7698703" y="4862400"/>
            <a:ext cx="1439400" cy="281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7" name="Google Shape;147;p8"/>
          <p:cNvSpPr/>
          <p:nvPr/>
        </p:nvSpPr>
        <p:spPr>
          <a:xfrm flipH="1">
            <a:off x="6259303" y="4862400"/>
            <a:ext cx="1439400" cy="28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8" name="Shape 148"/>
        <p:cNvGrpSpPr/>
        <p:nvPr/>
      </p:nvGrpSpPr>
      <p:grpSpPr>
        <a:xfrm>
          <a:off x="0" y="0"/>
          <a:ext cx="0" cy="0"/>
          <a:chOff x="0" y="0"/>
          <a:chExt cx="0" cy="0"/>
        </a:xfrm>
      </p:grpSpPr>
      <p:sp>
        <p:nvSpPr>
          <p:cNvPr id="149" name="Google Shape;149;p9"/>
          <p:cNvSpPr txBox="1"/>
          <p:nvPr>
            <p:ph idx="1" type="body"/>
          </p:nvPr>
        </p:nvSpPr>
        <p:spPr>
          <a:xfrm>
            <a:off x="720000" y="1570575"/>
            <a:ext cx="4047000" cy="21861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rgbClr val="999999"/>
              </a:buClr>
              <a:buSzPts val="800"/>
              <a:buFont typeface="Open Sans"/>
              <a:buChar char="-"/>
              <a:defRPr/>
            </a:lvl1pPr>
            <a:lvl2pPr indent="-279400" lvl="1" marL="914400">
              <a:spcBef>
                <a:spcPts val="0"/>
              </a:spcBef>
              <a:spcAft>
                <a:spcPts val="0"/>
              </a:spcAft>
              <a:buClr>
                <a:srgbClr val="999999"/>
              </a:buClr>
              <a:buSzPts val="800"/>
              <a:buFont typeface="Open Sans"/>
              <a:buChar char="○"/>
              <a:defRPr/>
            </a:lvl2pPr>
            <a:lvl3pPr indent="-279400" lvl="2" marL="1371600">
              <a:spcBef>
                <a:spcPts val="0"/>
              </a:spcBef>
              <a:spcAft>
                <a:spcPts val="0"/>
              </a:spcAft>
              <a:buClr>
                <a:srgbClr val="999999"/>
              </a:buClr>
              <a:buSzPts val="800"/>
              <a:buFont typeface="Open Sans"/>
              <a:buChar char="■"/>
              <a:defRPr/>
            </a:lvl3pPr>
            <a:lvl4pPr indent="-279400" lvl="3" marL="1828800">
              <a:spcBef>
                <a:spcPts val="0"/>
              </a:spcBef>
              <a:spcAft>
                <a:spcPts val="0"/>
              </a:spcAft>
              <a:buClr>
                <a:srgbClr val="999999"/>
              </a:buClr>
              <a:buSzPts val="800"/>
              <a:buFont typeface="Open Sans"/>
              <a:buChar char="●"/>
              <a:defRPr/>
            </a:lvl4pPr>
            <a:lvl5pPr indent="-304800" lvl="4" marL="2286000">
              <a:spcBef>
                <a:spcPts val="0"/>
              </a:spcBef>
              <a:spcAft>
                <a:spcPts val="0"/>
              </a:spcAft>
              <a:buClr>
                <a:srgbClr val="999999"/>
              </a:buClr>
              <a:buSzPts val="1200"/>
              <a:buFont typeface="Open Sans"/>
              <a:buChar char="○"/>
              <a:defRPr/>
            </a:lvl5pPr>
            <a:lvl6pPr indent="-304800" lvl="5" marL="2743200">
              <a:spcBef>
                <a:spcPts val="0"/>
              </a:spcBef>
              <a:spcAft>
                <a:spcPts val="0"/>
              </a:spcAft>
              <a:buClr>
                <a:srgbClr val="999999"/>
              </a:buClr>
              <a:buSzPts val="1200"/>
              <a:buFont typeface="Open Sans"/>
              <a:buChar char="■"/>
              <a:defRPr/>
            </a:lvl6pPr>
            <a:lvl7pPr indent="-273050" lvl="6" marL="3200400">
              <a:spcBef>
                <a:spcPts val="0"/>
              </a:spcBef>
              <a:spcAft>
                <a:spcPts val="0"/>
              </a:spcAft>
              <a:buClr>
                <a:srgbClr val="999999"/>
              </a:buClr>
              <a:buSzPts val="700"/>
              <a:buFont typeface="Open Sans"/>
              <a:buChar char="●"/>
              <a:defRPr/>
            </a:lvl7pPr>
            <a:lvl8pPr indent="-273050" lvl="7" marL="3657600">
              <a:spcBef>
                <a:spcPts val="0"/>
              </a:spcBef>
              <a:spcAft>
                <a:spcPts val="0"/>
              </a:spcAft>
              <a:buClr>
                <a:srgbClr val="999999"/>
              </a:buClr>
              <a:buSzPts val="700"/>
              <a:buFont typeface="Open Sans"/>
              <a:buChar char="○"/>
              <a:defRPr/>
            </a:lvl8pPr>
            <a:lvl9pPr indent="-266700" lvl="8" marL="4114800">
              <a:spcBef>
                <a:spcPts val="0"/>
              </a:spcBef>
              <a:spcAft>
                <a:spcPts val="0"/>
              </a:spcAft>
              <a:buClr>
                <a:srgbClr val="999999"/>
              </a:buClr>
              <a:buSzPts val="600"/>
              <a:buFont typeface="Open Sans"/>
              <a:buChar char="■"/>
              <a:defRPr/>
            </a:lvl9pPr>
          </a:lstStyle>
          <a:p/>
        </p:txBody>
      </p:sp>
      <p:sp>
        <p:nvSpPr>
          <p:cNvPr id="150" name="Google Shape;150;p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51" name="Google Shape;151;p9"/>
          <p:cNvGrpSpPr/>
          <p:nvPr/>
        </p:nvGrpSpPr>
        <p:grpSpPr>
          <a:xfrm>
            <a:off x="-3" y="0"/>
            <a:ext cx="9144007" cy="5141275"/>
            <a:chOff x="-3" y="0"/>
            <a:chExt cx="9144007" cy="5141275"/>
          </a:xfrm>
        </p:grpSpPr>
        <p:sp>
          <p:nvSpPr>
            <p:cNvPr id="152" name="Google Shape;152;p9"/>
            <p:cNvSpPr/>
            <p:nvPr/>
          </p:nvSpPr>
          <p:spPr>
            <a:xfrm rot="10800000">
              <a:off x="6851700" y="0"/>
              <a:ext cx="2292300" cy="200700"/>
            </a:xfrm>
            <a:prstGeom prst="round1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3" name="Google Shape;153;p9"/>
            <p:cNvSpPr/>
            <p:nvPr/>
          </p:nvSpPr>
          <p:spPr>
            <a:xfrm>
              <a:off x="-3" y="4860175"/>
              <a:ext cx="5108400" cy="28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4" name="Google Shape;154;p9"/>
            <p:cNvSpPr/>
            <p:nvPr/>
          </p:nvSpPr>
          <p:spPr>
            <a:xfrm rot="10800000">
              <a:off x="4544703" y="0"/>
              <a:ext cx="4599300" cy="137100"/>
            </a:xfrm>
            <a:prstGeom prst="round1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55" name="Google Shape;155;p9"/>
            <p:cNvGrpSpPr/>
            <p:nvPr/>
          </p:nvGrpSpPr>
          <p:grpSpPr>
            <a:xfrm>
              <a:off x="7701707" y="4677000"/>
              <a:ext cx="726499" cy="123695"/>
              <a:chOff x="1061831" y="546120"/>
              <a:chExt cx="2999585" cy="510714"/>
            </a:xfrm>
          </p:grpSpPr>
          <p:sp>
            <p:nvSpPr>
              <p:cNvPr id="156" name="Google Shape;156;p9"/>
              <p:cNvSpPr/>
              <p:nvPr/>
            </p:nvSpPr>
            <p:spPr>
              <a:xfrm>
                <a:off x="106183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7" name="Google Shape;157;p9"/>
              <p:cNvSpPr/>
              <p:nvPr/>
            </p:nvSpPr>
            <p:spPr>
              <a:xfrm>
                <a:off x="1696298" y="546120"/>
                <a:ext cx="462030" cy="510714"/>
              </a:xfrm>
              <a:custGeom>
                <a:rect b="b" l="l" r="r" t="t"/>
                <a:pathLst>
                  <a:path extrusionOk="0" h="1626" w="1471">
                    <a:moveTo>
                      <a:pt x="0" y="1626"/>
                    </a:moveTo>
                    <a:lnTo>
                      <a:pt x="0" y="0"/>
                    </a:lnTo>
                    <a:lnTo>
                      <a:pt x="1471"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8" name="Google Shape;158;p9"/>
              <p:cNvSpPr/>
              <p:nvPr/>
            </p:nvSpPr>
            <p:spPr>
              <a:xfrm>
                <a:off x="233045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9" name="Google Shape;159;p9"/>
              <p:cNvSpPr/>
              <p:nvPr/>
            </p:nvSpPr>
            <p:spPr>
              <a:xfrm>
                <a:off x="2964918" y="546120"/>
                <a:ext cx="462030" cy="510714"/>
              </a:xfrm>
              <a:custGeom>
                <a:rect b="b" l="l" r="r" t="t"/>
                <a:pathLst>
                  <a:path extrusionOk="0" h="1626" w="1471">
                    <a:moveTo>
                      <a:pt x="0" y="1626"/>
                    </a:moveTo>
                    <a:lnTo>
                      <a:pt x="0" y="0"/>
                    </a:lnTo>
                    <a:lnTo>
                      <a:pt x="1471"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60" name="Google Shape;160;p9"/>
              <p:cNvSpPr/>
              <p:nvPr/>
            </p:nvSpPr>
            <p:spPr>
              <a:xfrm>
                <a:off x="3599071" y="546120"/>
                <a:ext cx="462344" cy="510714"/>
              </a:xfrm>
              <a:custGeom>
                <a:rect b="b" l="l" r="r" t="t"/>
                <a:pathLst>
                  <a:path extrusionOk="0" h="1626" w="1472">
                    <a:moveTo>
                      <a:pt x="0" y="1626"/>
                    </a:moveTo>
                    <a:lnTo>
                      <a:pt x="0" y="0"/>
                    </a:lnTo>
                    <a:lnTo>
                      <a:pt x="1472" y="813"/>
                    </a:lnTo>
                    <a:lnTo>
                      <a:pt x="0" y="162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161" name="Google Shape;161;p9"/>
            <p:cNvGrpSpPr/>
            <p:nvPr/>
          </p:nvGrpSpPr>
          <p:grpSpPr>
            <a:xfrm>
              <a:off x="-3" y="718850"/>
              <a:ext cx="267900" cy="377000"/>
              <a:chOff x="5174522" y="2837525"/>
              <a:chExt cx="267900" cy="377000"/>
            </a:xfrm>
          </p:grpSpPr>
          <p:cxnSp>
            <p:nvCxnSpPr>
              <p:cNvPr id="162" name="Google Shape;162;p9"/>
              <p:cNvCxnSpPr/>
              <p:nvPr/>
            </p:nvCxnSpPr>
            <p:spPr>
              <a:xfrm rot="10800000">
                <a:off x="5308472" y="270357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163" name="Google Shape;163;p9"/>
              <p:cNvCxnSpPr/>
              <p:nvPr/>
            </p:nvCxnSpPr>
            <p:spPr>
              <a:xfrm rot="10800000">
                <a:off x="5308472" y="279782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164" name="Google Shape;164;p9"/>
              <p:cNvCxnSpPr/>
              <p:nvPr/>
            </p:nvCxnSpPr>
            <p:spPr>
              <a:xfrm rot="10800000">
                <a:off x="5308472" y="289207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165" name="Google Shape;165;p9"/>
              <p:cNvCxnSpPr/>
              <p:nvPr/>
            </p:nvCxnSpPr>
            <p:spPr>
              <a:xfrm rot="10800000">
                <a:off x="5308472" y="298632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166" name="Google Shape;166;p9"/>
              <p:cNvCxnSpPr/>
              <p:nvPr/>
            </p:nvCxnSpPr>
            <p:spPr>
              <a:xfrm rot="10800000">
                <a:off x="5308472" y="3080575"/>
                <a:ext cx="0" cy="267900"/>
              </a:xfrm>
              <a:prstGeom prst="straightConnector1">
                <a:avLst/>
              </a:prstGeom>
              <a:noFill/>
              <a:ln cap="flat" cmpd="sng" w="19050">
                <a:solidFill>
                  <a:schemeClr val="dk2"/>
                </a:solidFill>
                <a:prstDash val="solid"/>
                <a:round/>
                <a:headEnd len="med" w="med" type="none"/>
                <a:tailEnd len="med" w="med" type="none"/>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7" name="Shape 167"/>
        <p:cNvGrpSpPr/>
        <p:nvPr/>
      </p:nvGrpSpPr>
      <p:grpSpPr>
        <a:xfrm>
          <a:off x="0" y="0"/>
          <a:ext cx="0" cy="0"/>
          <a:chOff x="0" y="0"/>
          <a:chExt cx="0" cy="0"/>
        </a:xfrm>
      </p:grpSpPr>
      <p:sp>
        <p:nvSpPr>
          <p:cNvPr id="168" name="Google Shape;168;p10"/>
          <p:cNvSpPr/>
          <p:nvPr>
            <p:ph idx="2" type="pic"/>
          </p:nvPr>
        </p:nvSpPr>
        <p:spPr>
          <a:xfrm>
            <a:off x="0" y="0"/>
            <a:ext cx="9144000" cy="5143500"/>
          </a:xfrm>
          <a:prstGeom prst="rect">
            <a:avLst/>
          </a:prstGeom>
          <a:noFill/>
          <a:ln>
            <a:noFill/>
          </a:ln>
        </p:spPr>
      </p:sp>
      <p:sp>
        <p:nvSpPr>
          <p:cNvPr id="169" name="Google Shape;169;p10"/>
          <p:cNvSpPr txBox="1"/>
          <p:nvPr>
            <p:ph idx="1" type="body"/>
          </p:nvPr>
        </p:nvSpPr>
        <p:spPr>
          <a:xfrm>
            <a:off x="720000" y="3983185"/>
            <a:ext cx="7704000" cy="605100"/>
          </a:xfrm>
          <a:prstGeom prst="rect">
            <a:avLst/>
          </a:prstGeom>
          <a:solidFill>
            <a:schemeClr val="lt1"/>
          </a:solid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200"/>
              <a:buFont typeface="Raleway"/>
              <a:buNone/>
              <a:defRPr b="1" sz="4000">
                <a:solidFill>
                  <a:schemeClr val="dk1"/>
                </a:solidFill>
                <a:latin typeface="Raleway"/>
                <a:ea typeface="Raleway"/>
                <a:cs typeface="Raleway"/>
                <a:sym typeface="Raleway"/>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800" y="445025"/>
            <a:ext cx="77124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Inter ExtraBold"/>
              <a:buNone/>
              <a:defRPr sz="3000">
                <a:solidFill>
                  <a:schemeClr val="dk1"/>
                </a:solidFill>
                <a:latin typeface="Inter ExtraBold"/>
                <a:ea typeface="Inter ExtraBold"/>
                <a:cs typeface="Inter ExtraBold"/>
                <a:sym typeface="Inter ExtraBold"/>
              </a:defRPr>
            </a:lvl1pPr>
            <a:lvl2pPr lvl="1">
              <a:spcBef>
                <a:spcPts val="0"/>
              </a:spcBef>
              <a:spcAft>
                <a:spcPts val="0"/>
              </a:spcAft>
              <a:buClr>
                <a:schemeClr val="dk1"/>
              </a:buClr>
              <a:buSzPts val="3000"/>
              <a:buFont typeface="Inter ExtraBold"/>
              <a:buNone/>
              <a:defRPr sz="3000">
                <a:solidFill>
                  <a:schemeClr val="dk1"/>
                </a:solidFill>
                <a:latin typeface="Inter ExtraBold"/>
                <a:ea typeface="Inter ExtraBold"/>
                <a:cs typeface="Inter ExtraBold"/>
                <a:sym typeface="Inter ExtraBold"/>
              </a:defRPr>
            </a:lvl2pPr>
            <a:lvl3pPr lvl="2">
              <a:spcBef>
                <a:spcPts val="0"/>
              </a:spcBef>
              <a:spcAft>
                <a:spcPts val="0"/>
              </a:spcAft>
              <a:buClr>
                <a:schemeClr val="dk1"/>
              </a:buClr>
              <a:buSzPts val="3000"/>
              <a:buFont typeface="Inter ExtraBold"/>
              <a:buNone/>
              <a:defRPr sz="3000">
                <a:solidFill>
                  <a:schemeClr val="dk1"/>
                </a:solidFill>
                <a:latin typeface="Inter ExtraBold"/>
                <a:ea typeface="Inter ExtraBold"/>
                <a:cs typeface="Inter ExtraBold"/>
                <a:sym typeface="Inter ExtraBold"/>
              </a:defRPr>
            </a:lvl3pPr>
            <a:lvl4pPr lvl="3">
              <a:spcBef>
                <a:spcPts val="0"/>
              </a:spcBef>
              <a:spcAft>
                <a:spcPts val="0"/>
              </a:spcAft>
              <a:buClr>
                <a:schemeClr val="dk1"/>
              </a:buClr>
              <a:buSzPts val="3000"/>
              <a:buFont typeface="Inter ExtraBold"/>
              <a:buNone/>
              <a:defRPr sz="3000">
                <a:solidFill>
                  <a:schemeClr val="dk1"/>
                </a:solidFill>
                <a:latin typeface="Inter ExtraBold"/>
                <a:ea typeface="Inter ExtraBold"/>
                <a:cs typeface="Inter ExtraBold"/>
                <a:sym typeface="Inter ExtraBold"/>
              </a:defRPr>
            </a:lvl4pPr>
            <a:lvl5pPr lvl="4">
              <a:spcBef>
                <a:spcPts val="0"/>
              </a:spcBef>
              <a:spcAft>
                <a:spcPts val="0"/>
              </a:spcAft>
              <a:buClr>
                <a:schemeClr val="dk1"/>
              </a:buClr>
              <a:buSzPts val="3000"/>
              <a:buFont typeface="Inter ExtraBold"/>
              <a:buNone/>
              <a:defRPr sz="3000">
                <a:solidFill>
                  <a:schemeClr val="dk1"/>
                </a:solidFill>
                <a:latin typeface="Inter ExtraBold"/>
                <a:ea typeface="Inter ExtraBold"/>
                <a:cs typeface="Inter ExtraBold"/>
                <a:sym typeface="Inter ExtraBold"/>
              </a:defRPr>
            </a:lvl5pPr>
            <a:lvl6pPr lvl="5">
              <a:spcBef>
                <a:spcPts val="0"/>
              </a:spcBef>
              <a:spcAft>
                <a:spcPts val="0"/>
              </a:spcAft>
              <a:buClr>
                <a:schemeClr val="dk1"/>
              </a:buClr>
              <a:buSzPts val="3000"/>
              <a:buFont typeface="Inter ExtraBold"/>
              <a:buNone/>
              <a:defRPr sz="3000">
                <a:solidFill>
                  <a:schemeClr val="dk1"/>
                </a:solidFill>
                <a:latin typeface="Inter ExtraBold"/>
                <a:ea typeface="Inter ExtraBold"/>
                <a:cs typeface="Inter ExtraBold"/>
                <a:sym typeface="Inter ExtraBold"/>
              </a:defRPr>
            </a:lvl6pPr>
            <a:lvl7pPr lvl="6">
              <a:spcBef>
                <a:spcPts val="0"/>
              </a:spcBef>
              <a:spcAft>
                <a:spcPts val="0"/>
              </a:spcAft>
              <a:buClr>
                <a:schemeClr val="dk1"/>
              </a:buClr>
              <a:buSzPts val="3000"/>
              <a:buFont typeface="Inter ExtraBold"/>
              <a:buNone/>
              <a:defRPr sz="3000">
                <a:solidFill>
                  <a:schemeClr val="dk1"/>
                </a:solidFill>
                <a:latin typeface="Inter ExtraBold"/>
                <a:ea typeface="Inter ExtraBold"/>
                <a:cs typeface="Inter ExtraBold"/>
                <a:sym typeface="Inter ExtraBold"/>
              </a:defRPr>
            </a:lvl7pPr>
            <a:lvl8pPr lvl="7">
              <a:spcBef>
                <a:spcPts val="0"/>
              </a:spcBef>
              <a:spcAft>
                <a:spcPts val="0"/>
              </a:spcAft>
              <a:buClr>
                <a:schemeClr val="dk1"/>
              </a:buClr>
              <a:buSzPts val="3000"/>
              <a:buFont typeface="Inter ExtraBold"/>
              <a:buNone/>
              <a:defRPr sz="3000">
                <a:solidFill>
                  <a:schemeClr val="dk1"/>
                </a:solidFill>
                <a:latin typeface="Inter ExtraBold"/>
                <a:ea typeface="Inter ExtraBold"/>
                <a:cs typeface="Inter ExtraBold"/>
                <a:sym typeface="Inter ExtraBold"/>
              </a:defRPr>
            </a:lvl8pPr>
            <a:lvl9pPr lvl="8">
              <a:spcBef>
                <a:spcPts val="0"/>
              </a:spcBef>
              <a:spcAft>
                <a:spcPts val="0"/>
              </a:spcAft>
              <a:buClr>
                <a:schemeClr val="dk1"/>
              </a:buClr>
              <a:buSzPts val="3000"/>
              <a:buFont typeface="Inter ExtraBold"/>
              <a:buNone/>
              <a:defRPr sz="3000">
                <a:solidFill>
                  <a:schemeClr val="dk1"/>
                </a:solidFill>
                <a:latin typeface="Inter ExtraBold"/>
                <a:ea typeface="Inter ExtraBold"/>
                <a:cs typeface="Inter ExtraBold"/>
                <a:sym typeface="Inter ExtraBold"/>
              </a:defRPr>
            </a:lvl9pPr>
          </a:lstStyle>
          <a:p/>
        </p:txBody>
      </p:sp>
      <p:sp>
        <p:nvSpPr>
          <p:cNvPr id="7" name="Google Shape;7;p1"/>
          <p:cNvSpPr txBox="1"/>
          <p:nvPr>
            <p:ph idx="1" type="body"/>
          </p:nvPr>
        </p:nvSpPr>
        <p:spPr>
          <a:xfrm>
            <a:off x="715800" y="1152475"/>
            <a:ext cx="77124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indent="-304800" lvl="1" marL="91440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indent="-304800" lvl="2" marL="137160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indent="-304800" lvl="3" marL="182880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indent="-304800" lvl="4" marL="228600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indent="-304800" lvl="5" marL="274320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indent="-304800" lvl="6" marL="320040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indent="-304800" lvl="7" marL="365760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indent="-304800" lvl="8" marL="411480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13.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22.png"/><Relationship Id="rId6"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8.png"/><Relationship Id="rId5" Type="http://schemas.openxmlformats.org/officeDocument/2006/relationships/hyperlink" Target="https://gleaming-dragon-85a398.netlify.app/"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3.png"/><Relationship Id="rId5" Type="http://schemas.openxmlformats.org/officeDocument/2006/relationships/hyperlink" Target="https://helpful-kheer-05df1d.netlify.app/"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24"/>
          <p:cNvSpPr txBox="1"/>
          <p:nvPr>
            <p:ph idx="1" type="subTitle"/>
          </p:nvPr>
        </p:nvSpPr>
        <p:spPr>
          <a:xfrm>
            <a:off x="2698000" y="2745550"/>
            <a:ext cx="6106800" cy="40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Oswald"/>
                <a:ea typeface="Oswald"/>
                <a:cs typeface="Oswald"/>
                <a:sym typeface="Oswald"/>
              </a:rPr>
              <a:t>By Group 2: Yuanshan Zhang, Ananya Anand, Shubham Mishra, Shizuka Takahashi, Ruiqi Jiang</a:t>
            </a:r>
            <a:endParaRPr>
              <a:latin typeface="Oswald"/>
              <a:ea typeface="Oswald"/>
              <a:cs typeface="Oswald"/>
              <a:sym typeface="Oswald"/>
            </a:endParaRPr>
          </a:p>
        </p:txBody>
      </p:sp>
      <p:pic>
        <p:nvPicPr>
          <p:cNvPr id="483" name="Google Shape;483;p24"/>
          <p:cNvPicPr preferRelativeResize="0"/>
          <p:nvPr/>
        </p:nvPicPr>
        <p:blipFill>
          <a:blip r:embed="rId3">
            <a:alphaModFix/>
          </a:blip>
          <a:stretch>
            <a:fillRect/>
          </a:stretch>
        </p:blipFill>
        <p:spPr>
          <a:xfrm>
            <a:off x="4158775" y="0"/>
            <a:ext cx="4856175" cy="2129700"/>
          </a:xfrm>
          <a:prstGeom prst="rect">
            <a:avLst/>
          </a:prstGeom>
          <a:noFill/>
          <a:ln>
            <a:noFill/>
          </a:ln>
        </p:spPr>
      </p:pic>
      <p:sp>
        <p:nvSpPr>
          <p:cNvPr id="484" name="Google Shape;484;p24"/>
          <p:cNvSpPr txBox="1"/>
          <p:nvPr/>
        </p:nvSpPr>
        <p:spPr>
          <a:xfrm>
            <a:off x="5675850" y="2087675"/>
            <a:ext cx="3496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
        <p:nvSpPr>
          <p:cNvPr id="485" name="Google Shape;485;p24"/>
          <p:cNvSpPr txBox="1"/>
          <p:nvPr/>
        </p:nvSpPr>
        <p:spPr>
          <a:xfrm>
            <a:off x="726325" y="1902875"/>
            <a:ext cx="69357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b="1" lang="en" sz="3600">
                <a:highlight>
                  <a:srgbClr val="FFFFFF"/>
                </a:highlight>
              </a:rPr>
              <a:t>Business</a:t>
            </a:r>
            <a:r>
              <a:rPr b="1" lang="en" sz="3600">
                <a:highlight>
                  <a:srgbClr val="FFFFFF"/>
                </a:highlight>
              </a:rPr>
              <a:t> Analysis with Yelp</a:t>
            </a:r>
            <a:endParaRPr b="1" sz="3600">
              <a:solidFill>
                <a:srgbClr val="0D0D0D"/>
              </a:solidFill>
              <a:highlight>
                <a:srgbClr val="FFFFFF"/>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33"/>
          <p:cNvSpPr txBox="1"/>
          <p:nvPr>
            <p:ph idx="5" type="subTitle"/>
          </p:nvPr>
        </p:nvSpPr>
        <p:spPr>
          <a:xfrm>
            <a:off x="5464776" y="2511526"/>
            <a:ext cx="2651100" cy="98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latin typeface="Arial"/>
                <a:ea typeface="Arial"/>
                <a:cs typeface="Arial"/>
                <a:sym typeface="Arial"/>
              </a:rPr>
              <a:t>Number of Clusters = 3</a:t>
            </a:r>
            <a:endParaRPr sz="1700">
              <a:latin typeface="Arial"/>
              <a:ea typeface="Arial"/>
              <a:cs typeface="Arial"/>
              <a:sym typeface="Arial"/>
            </a:endParaRPr>
          </a:p>
        </p:txBody>
      </p:sp>
      <p:sp>
        <p:nvSpPr>
          <p:cNvPr id="596" name="Google Shape;596;p33"/>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K-means Clustering on User</a:t>
            </a:r>
            <a:endParaRPr/>
          </a:p>
        </p:txBody>
      </p:sp>
      <p:pic>
        <p:nvPicPr>
          <p:cNvPr id="597" name="Google Shape;597;p33"/>
          <p:cNvPicPr preferRelativeResize="0"/>
          <p:nvPr/>
        </p:nvPicPr>
        <p:blipFill>
          <a:blip r:embed="rId3">
            <a:alphaModFix/>
          </a:blip>
          <a:stretch>
            <a:fillRect/>
          </a:stretch>
        </p:blipFill>
        <p:spPr>
          <a:xfrm>
            <a:off x="232325" y="1115275"/>
            <a:ext cx="4280099" cy="3323199"/>
          </a:xfrm>
          <a:prstGeom prst="rect">
            <a:avLst/>
          </a:prstGeom>
          <a:noFill/>
          <a:ln>
            <a:noFill/>
          </a:ln>
        </p:spPr>
      </p:pic>
      <p:cxnSp>
        <p:nvCxnSpPr>
          <p:cNvPr id="598" name="Google Shape;598;p33"/>
          <p:cNvCxnSpPr/>
          <p:nvPr/>
        </p:nvCxnSpPr>
        <p:spPr>
          <a:xfrm flipH="1" rot="10800000">
            <a:off x="1418075" y="2786350"/>
            <a:ext cx="18000" cy="11634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4"/>
          <p:cNvSpPr txBox="1"/>
          <p:nvPr>
            <p:ph idx="5" type="subTitle"/>
          </p:nvPr>
        </p:nvSpPr>
        <p:spPr>
          <a:xfrm>
            <a:off x="5520500" y="2016950"/>
            <a:ext cx="3471000" cy="23259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400">
                <a:latin typeface="Arial"/>
                <a:ea typeface="Arial"/>
                <a:cs typeface="Arial"/>
                <a:sym typeface="Arial"/>
              </a:rPr>
              <a:t>Cluster</a:t>
            </a:r>
            <a:r>
              <a:rPr lang="en" sz="1400">
                <a:latin typeface="Arial"/>
                <a:ea typeface="Arial"/>
                <a:cs typeface="Arial"/>
                <a:sym typeface="Arial"/>
              </a:rPr>
              <a:t> 2 has the highest “Cool” users. </a:t>
            </a:r>
            <a:r>
              <a:rPr lang="en" sz="1400">
                <a:solidFill>
                  <a:srgbClr val="000000"/>
                </a:solidFill>
                <a:highlight>
                  <a:srgbClr val="FFFFFF"/>
                </a:highlight>
                <a:latin typeface="Arial"/>
                <a:ea typeface="Arial"/>
                <a:cs typeface="Arial"/>
                <a:sym typeface="Arial"/>
              </a:rPr>
              <a:t>Cluster 2 users could be perceived as trendy, stylish, while Cluster 0 users may be perceived less engaged with the platform.</a:t>
            </a:r>
            <a:endParaRPr sz="1400">
              <a:solidFill>
                <a:srgbClr val="000000"/>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None/>
            </a:pPr>
            <a:r>
              <a:t/>
            </a:r>
            <a:endParaRPr>
              <a:solidFill>
                <a:srgbClr val="000000"/>
              </a:solidFill>
              <a:highlight>
                <a:srgbClr val="FFFFFF"/>
              </a:highlight>
            </a:endParaRPr>
          </a:p>
          <a:p>
            <a:pPr indent="0" lvl="0" marL="0" marR="0" rtl="0" algn="ctr">
              <a:lnSpc>
                <a:spcPct val="100000"/>
              </a:lnSpc>
              <a:spcBef>
                <a:spcPts val="0"/>
              </a:spcBef>
              <a:spcAft>
                <a:spcPts val="0"/>
              </a:spcAft>
              <a:buNone/>
            </a:pPr>
            <a:r>
              <a:t/>
            </a:r>
            <a:endParaRPr>
              <a:solidFill>
                <a:srgbClr val="000000"/>
              </a:solidFill>
              <a:highlight>
                <a:srgbClr val="FFFFFF"/>
              </a:highlight>
            </a:endParaRPr>
          </a:p>
        </p:txBody>
      </p:sp>
      <p:sp>
        <p:nvSpPr>
          <p:cNvPr id="604" name="Google Shape;604;p34"/>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Compliment Profile Clustering</a:t>
            </a:r>
            <a:endParaRPr/>
          </a:p>
        </p:txBody>
      </p:sp>
      <p:pic>
        <p:nvPicPr>
          <p:cNvPr id="605" name="Google Shape;605;p34"/>
          <p:cNvPicPr preferRelativeResize="0"/>
          <p:nvPr/>
        </p:nvPicPr>
        <p:blipFill>
          <a:blip r:embed="rId3">
            <a:alphaModFix/>
          </a:blip>
          <a:stretch>
            <a:fillRect/>
          </a:stretch>
        </p:blipFill>
        <p:spPr>
          <a:xfrm>
            <a:off x="152400" y="1170125"/>
            <a:ext cx="5368101" cy="322086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35"/>
          <p:cNvSpPr/>
          <p:nvPr/>
        </p:nvSpPr>
        <p:spPr>
          <a:xfrm>
            <a:off x="0" y="4611300"/>
            <a:ext cx="43281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11" name="Google Shape;611;p35"/>
          <p:cNvSpPr txBox="1"/>
          <p:nvPr/>
        </p:nvSpPr>
        <p:spPr>
          <a:xfrm>
            <a:off x="76200" y="40450"/>
            <a:ext cx="79722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Inter ExtraBold"/>
                <a:ea typeface="Inter ExtraBold"/>
                <a:cs typeface="Inter ExtraBold"/>
                <a:sym typeface="Inter ExtraBold"/>
              </a:rPr>
              <a:t>NLP (Natural Language Processing)</a:t>
            </a:r>
            <a:endParaRPr sz="2200">
              <a:solidFill>
                <a:schemeClr val="dk1"/>
              </a:solidFill>
              <a:latin typeface="Inter ExtraBold"/>
              <a:ea typeface="Inter ExtraBold"/>
              <a:cs typeface="Inter ExtraBold"/>
              <a:sym typeface="Inter ExtraBold"/>
            </a:endParaRPr>
          </a:p>
        </p:txBody>
      </p:sp>
      <p:pic>
        <p:nvPicPr>
          <p:cNvPr id="612" name="Google Shape;612;p35"/>
          <p:cNvPicPr preferRelativeResize="0"/>
          <p:nvPr/>
        </p:nvPicPr>
        <p:blipFill>
          <a:blip r:embed="rId3">
            <a:alphaModFix/>
          </a:blip>
          <a:stretch>
            <a:fillRect/>
          </a:stretch>
        </p:blipFill>
        <p:spPr>
          <a:xfrm>
            <a:off x="4581150" y="808575"/>
            <a:ext cx="3287700" cy="1171687"/>
          </a:xfrm>
          <a:prstGeom prst="rect">
            <a:avLst/>
          </a:prstGeom>
          <a:noFill/>
          <a:ln>
            <a:noFill/>
          </a:ln>
        </p:spPr>
      </p:pic>
      <p:pic>
        <p:nvPicPr>
          <p:cNvPr id="613" name="Google Shape;613;p35"/>
          <p:cNvPicPr preferRelativeResize="0"/>
          <p:nvPr/>
        </p:nvPicPr>
        <p:blipFill>
          <a:blip r:embed="rId4">
            <a:alphaModFix/>
          </a:blip>
          <a:stretch>
            <a:fillRect/>
          </a:stretch>
        </p:blipFill>
        <p:spPr>
          <a:xfrm>
            <a:off x="559050" y="689500"/>
            <a:ext cx="3481000" cy="1740500"/>
          </a:xfrm>
          <a:prstGeom prst="rect">
            <a:avLst/>
          </a:prstGeom>
          <a:noFill/>
          <a:ln>
            <a:noFill/>
          </a:ln>
        </p:spPr>
      </p:pic>
      <p:sp>
        <p:nvSpPr>
          <p:cNvPr id="614" name="Google Shape;614;p35"/>
          <p:cNvSpPr/>
          <p:nvPr/>
        </p:nvSpPr>
        <p:spPr>
          <a:xfrm>
            <a:off x="559050" y="2169900"/>
            <a:ext cx="3287700" cy="18042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498DA"/>
                </a:solidFill>
              </a:rPr>
              <a:t>Higher level NLP features</a:t>
            </a:r>
            <a:endParaRPr b="1">
              <a:solidFill>
                <a:srgbClr val="0498DA"/>
              </a:solidFill>
            </a:endParaRPr>
          </a:p>
          <a:p>
            <a:pPr indent="0" lvl="0" marL="0" rtl="0" algn="l">
              <a:lnSpc>
                <a:spcPct val="50000"/>
              </a:lnSpc>
              <a:spcBef>
                <a:spcPts val="0"/>
              </a:spcBef>
              <a:spcAft>
                <a:spcPts val="0"/>
              </a:spcAft>
              <a:buNone/>
            </a:pPr>
            <a:r>
              <a:t/>
            </a:r>
            <a:endParaRPr b="1" sz="1200">
              <a:solidFill>
                <a:srgbClr val="D02425"/>
              </a:solidFill>
              <a:latin typeface="Inter"/>
              <a:ea typeface="Inter"/>
              <a:cs typeface="Inter"/>
              <a:sym typeface="Inter"/>
            </a:endParaRPr>
          </a:p>
          <a:p>
            <a:pPr indent="-317500" lvl="0" marL="457200" rtl="0" algn="l">
              <a:spcBef>
                <a:spcPts val="0"/>
              </a:spcBef>
              <a:spcAft>
                <a:spcPts val="0"/>
              </a:spcAft>
              <a:buClr>
                <a:schemeClr val="dk1"/>
              </a:buClr>
              <a:buSzPts val="1400"/>
              <a:buChar char="●"/>
            </a:pPr>
            <a:r>
              <a:rPr lang="en">
                <a:solidFill>
                  <a:schemeClr val="dk1"/>
                </a:solidFill>
              </a:rPr>
              <a:t>Normalizer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Stemmer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Lemmatizer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Pre-trained language models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Pre-trained pipelines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LLM embeddings</a:t>
            </a:r>
            <a:endParaRPr sz="1600">
              <a:solidFill>
                <a:schemeClr val="dk1"/>
              </a:solidFill>
            </a:endParaRPr>
          </a:p>
        </p:txBody>
      </p:sp>
      <p:sp>
        <p:nvSpPr>
          <p:cNvPr id="615" name="Google Shape;615;p35"/>
          <p:cNvSpPr/>
          <p:nvPr/>
        </p:nvSpPr>
        <p:spPr>
          <a:xfrm>
            <a:off x="4775700" y="2169900"/>
            <a:ext cx="3287700" cy="18042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E77215"/>
                </a:solidFill>
              </a:rPr>
              <a:t>Basic NLP features</a:t>
            </a:r>
            <a:endParaRPr b="1">
              <a:solidFill>
                <a:srgbClr val="E77215"/>
              </a:solidFill>
            </a:endParaRPr>
          </a:p>
          <a:p>
            <a:pPr indent="0" lvl="0" marL="0" rtl="0" algn="l">
              <a:lnSpc>
                <a:spcPct val="50000"/>
              </a:lnSpc>
              <a:spcBef>
                <a:spcPts val="0"/>
              </a:spcBef>
              <a:spcAft>
                <a:spcPts val="0"/>
              </a:spcAft>
              <a:buNone/>
            </a:pPr>
            <a:r>
              <a:t/>
            </a:r>
            <a:endParaRPr b="1">
              <a:solidFill>
                <a:srgbClr val="D02425"/>
              </a:solidFill>
            </a:endParaRPr>
          </a:p>
          <a:p>
            <a:pPr indent="-317500" lvl="0" marL="457200" rtl="0" algn="l">
              <a:spcBef>
                <a:spcPts val="0"/>
              </a:spcBef>
              <a:spcAft>
                <a:spcPts val="0"/>
              </a:spcAft>
              <a:buClr>
                <a:schemeClr val="dk1"/>
              </a:buClr>
              <a:buSzPts val="1400"/>
              <a:buChar char="●"/>
            </a:pPr>
            <a:r>
              <a:rPr lang="en">
                <a:solidFill>
                  <a:schemeClr val="dk1"/>
                </a:solidFill>
              </a:rPr>
              <a:t>Tokenizer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StopwordsRemover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CountVectorizer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IDF</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Models such as LDA</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Pipeline</a:t>
            </a:r>
            <a:endParaRPr>
              <a:solidFill>
                <a:schemeClr val="dk1"/>
              </a:solidFill>
            </a:endParaRPr>
          </a:p>
        </p:txBody>
      </p:sp>
      <p:sp>
        <p:nvSpPr>
          <p:cNvPr id="616" name="Google Shape;616;p35"/>
          <p:cNvSpPr/>
          <p:nvPr/>
        </p:nvSpPr>
        <p:spPr>
          <a:xfrm>
            <a:off x="8453275" y="3732375"/>
            <a:ext cx="6906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17" name="Google Shape;617;p35"/>
          <p:cNvSpPr/>
          <p:nvPr/>
        </p:nvSpPr>
        <p:spPr>
          <a:xfrm>
            <a:off x="-8275" y="4859500"/>
            <a:ext cx="4146000" cy="293700"/>
          </a:xfrm>
          <a:prstGeom prst="rect">
            <a:avLst/>
          </a:prstGeom>
          <a:solidFill>
            <a:srgbClr val="0498D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18" name="Google Shape;618;p35"/>
          <p:cNvSpPr/>
          <p:nvPr/>
        </p:nvSpPr>
        <p:spPr>
          <a:xfrm>
            <a:off x="7687850" y="4859500"/>
            <a:ext cx="1456200" cy="284100"/>
          </a:xfrm>
          <a:prstGeom prst="rect">
            <a:avLst/>
          </a:prstGeom>
          <a:solidFill>
            <a:srgbClr val="E7721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19" name="Google Shape;619;p35"/>
          <p:cNvSpPr/>
          <p:nvPr/>
        </p:nvSpPr>
        <p:spPr>
          <a:xfrm>
            <a:off x="6527100" y="0"/>
            <a:ext cx="26169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20" name="Google Shape;620;p35"/>
          <p:cNvSpPr/>
          <p:nvPr/>
        </p:nvSpPr>
        <p:spPr>
          <a:xfrm>
            <a:off x="4137725" y="4693900"/>
            <a:ext cx="182100" cy="165600"/>
          </a:xfrm>
          <a:prstGeom prst="rect">
            <a:avLst/>
          </a:prstGeom>
          <a:solidFill>
            <a:srgbClr val="3E40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36"/>
          <p:cNvSpPr txBox="1"/>
          <p:nvPr/>
        </p:nvSpPr>
        <p:spPr>
          <a:xfrm>
            <a:off x="-17400" y="27425"/>
            <a:ext cx="79722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Inter ExtraBold"/>
                <a:ea typeface="Inter ExtraBold"/>
                <a:cs typeface="Inter ExtraBold"/>
                <a:sym typeface="Inter ExtraBold"/>
              </a:rPr>
              <a:t>Topic Modeling with LDA(Latent Dirichlet Allocation)</a:t>
            </a:r>
            <a:endParaRPr sz="2000">
              <a:solidFill>
                <a:schemeClr val="dk1"/>
              </a:solidFill>
              <a:latin typeface="Inter ExtraBold"/>
              <a:ea typeface="Inter ExtraBold"/>
              <a:cs typeface="Inter ExtraBold"/>
              <a:sym typeface="Inter ExtraBold"/>
            </a:endParaRPr>
          </a:p>
        </p:txBody>
      </p:sp>
      <p:sp>
        <p:nvSpPr>
          <p:cNvPr id="626" name="Google Shape;626;p36"/>
          <p:cNvSpPr/>
          <p:nvPr/>
        </p:nvSpPr>
        <p:spPr>
          <a:xfrm>
            <a:off x="1714000" y="1265800"/>
            <a:ext cx="6474600" cy="5871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D</a:t>
            </a:r>
            <a:r>
              <a:rPr lang="en">
                <a:solidFill>
                  <a:schemeClr val="dk1"/>
                </a:solidFill>
              </a:rPr>
              <a:t>escribes the broad task of </a:t>
            </a:r>
            <a:r>
              <a:rPr lang="en">
                <a:solidFill>
                  <a:schemeClr val="dk1"/>
                </a:solidFill>
              </a:rPr>
              <a:t>assigning topics to unlabeled text documents</a:t>
            </a:r>
            <a:endParaRPr sz="1300">
              <a:solidFill>
                <a:schemeClr val="dk1"/>
              </a:solidFill>
            </a:endParaRPr>
          </a:p>
        </p:txBody>
      </p:sp>
      <p:sp>
        <p:nvSpPr>
          <p:cNvPr id="627" name="Google Shape;627;p36"/>
          <p:cNvSpPr/>
          <p:nvPr/>
        </p:nvSpPr>
        <p:spPr>
          <a:xfrm>
            <a:off x="585225" y="1095200"/>
            <a:ext cx="2450400" cy="2937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Inter ExtraBold"/>
                <a:ea typeface="Inter ExtraBold"/>
                <a:cs typeface="Inter ExtraBold"/>
                <a:sym typeface="Inter ExtraBold"/>
              </a:rPr>
              <a:t>Topic Modeling</a:t>
            </a:r>
            <a:endParaRPr b="1">
              <a:solidFill>
                <a:schemeClr val="lt1"/>
              </a:solidFill>
              <a:latin typeface="Times New Roman"/>
              <a:ea typeface="Times New Roman"/>
              <a:cs typeface="Times New Roman"/>
              <a:sym typeface="Times New Roman"/>
            </a:endParaRPr>
          </a:p>
        </p:txBody>
      </p:sp>
      <p:sp>
        <p:nvSpPr>
          <p:cNvPr id="628" name="Google Shape;628;p36"/>
          <p:cNvSpPr/>
          <p:nvPr/>
        </p:nvSpPr>
        <p:spPr>
          <a:xfrm>
            <a:off x="1714000" y="2209150"/>
            <a:ext cx="6474600" cy="17958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P</a:t>
            </a:r>
            <a:r>
              <a:rPr lang="en">
                <a:solidFill>
                  <a:schemeClr val="dk1"/>
                </a:solidFill>
              </a:rPr>
              <a:t>opular technique for topic modeling</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G</a:t>
            </a:r>
            <a:r>
              <a:rPr lang="en">
                <a:solidFill>
                  <a:schemeClr val="dk1"/>
                </a:solidFill>
              </a:rPr>
              <a:t>enerative probabilistic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a:t>
            </a:r>
            <a:r>
              <a:rPr lang="en">
                <a:solidFill>
                  <a:schemeClr val="dk1"/>
                </a:solidFill>
              </a:rPr>
              <a:t>ag of Words/TF-IDF</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a:t>
            </a:r>
            <a:r>
              <a:rPr lang="en">
                <a:solidFill>
                  <a:schemeClr val="dk1"/>
                </a:solidFill>
              </a:rPr>
              <a:t>ind groups of words that appear frequently together across different documents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O</a:t>
            </a:r>
            <a:r>
              <a:rPr lang="en">
                <a:solidFill>
                  <a:schemeClr val="dk1"/>
                </a:solidFill>
              </a:rPr>
              <a:t>utput probabilistic distribution of the topics</a:t>
            </a:r>
            <a:endParaRPr>
              <a:solidFill>
                <a:schemeClr val="dk1"/>
              </a:solidFill>
            </a:endParaRPr>
          </a:p>
        </p:txBody>
      </p:sp>
      <p:sp>
        <p:nvSpPr>
          <p:cNvPr id="629" name="Google Shape;629;p36"/>
          <p:cNvSpPr/>
          <p:nvPr/>
        </p:nvSpPr>
        <p:spPr>
          <a:xfrm>
            <a:off x="585225" y="2066025"/>
            <a:ext cx="2450400" cy="2937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Inter ExtraBold"/>
                <a:ea typeface="Inter ExtraBold"/>
                <a:cs typeface="Inter ExtraBold"/>
                <a:sym typeface="Inter ExtraBold"/>
              </a:rPr>
              <a:t>LDA</a:t>
            </a:r>
            <a:endParaRPr b="1">
              <a:solidFill>
                <a:schemeClr val="lt1"/>
              </a:solidFill>
              <a:latin typeface="Times New Roman"/>
              <a:ea typeface="Times New Roman"/>
              <a:cs typeface="Times New Roman"/>
              <a:sym typeface="Times New Roman"/>
            </a:endParaRPr>
          </a:p>
        </p:txBody>
      </p:sp>
      <p:sp>
        <p:nvSpPr>
          <p:cNvPr id="630" name="Google Shape;630;p36"/>
          <p:cNvSpPr/>
          <p:nvPr/>
        </p:nvSpPr>
        <p:spPr>
          <a:xfrm>
            <a:off x="8453275" y="3732375"/>
            <a:ext cx="6906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pic>
        <p:nvPicPr>
          <p:cNvPr id="631" name="Google Shape;631;p36"/>
          <p:cNvPicPr preferRelativeResize="0"/>
          <p:nvPr/>
        </p:nvPicPr>
        <p:blipFill>
          <a:blip r:embed="rId3">
            <a:alphaModFix/>
          </a:blip>
          <a:stretch>
            <a:fillRect/>
          </a:stretch>
        </p:blipFill>
        <p:spPr>
          <a:xfrm>
            <a:off x="135550" y="4512775"/>
            <a:ext cx="726423" cy="293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id="636" name="Google Shape;636;p37"/>
          <p:cNvPicPr preferRelativeResize="0"/>
          <p:nvPr/>
        </p:nvPicPr>
        <p:blipFill>
          <a:blip r:embed="rId3">
            <a:alphaModFix/>
          </a:blip>
          <a:stretch>
            <a:fillRect/>
          </a:stretch>
        </p:blipFill>
        <p:spPr>
          <a:xfrm>
            <a:off x="152400" y="1195775"/>
            <a:ext cx="4220699" cy="2163775"/>
          </a:xfrm>
          <a:prstGeom prst="rect">
            <a:avLst/>
          </a:prstGeom>
          <a:noFill/>
          <a:ln>
            <a:noFill/>
          </a:ln>
        </p:spPr>
      </p:pic>
      <p:pic>
        <p:nvPicPr>
          <p:cNvPr id="637" name="Google Shape;637;p37"/>
          <p:cNvPicPr preferRelativeResize="0"/>
          <p:nvPr/>
        </p:nvPicPr>
        <p:blipFill>
          <a:blip r:embed="rId4">
            <a:alphaModFix/>
          </a:blip>
          <a:stretch>
            <a:fillRect/>
          </a:stretch>
        </p:blipFill>
        <p:spPr>
          <a:xfrm>
            <a:off x="4690450" y="1195775"/>
            <a:ext cx="4220723" cy="2163775"/>
          </a:xfrm>
          <a:prstGeom prst="rect">
            <a:avLst/>
          </a:prstGeom>
          <a:noFill/>
          <a:ln>
            <a:noFill/>
          </a:ln>
        </p:spPr>
      </p:pic>
      <p:sp>
        <p:nvSpPr>
          <p:cNvPr id="638" name="Google Shape;638;p37"/>
          <p:cNvSpPr txBox="1"/>
          <p:nvPr/>
        </p:nvSpPr>
        <p:spPr>
          <a:xfrm>
            <a:off x="1457850" y="3471400"/>
            <a:ext cx="1609800" cy="41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801F17"/>
                </a:solidFill>
                <a:latin typeface="Impact"/>
                <a:ea typeface="Impact"/>
                <a:cs typeface="Impact"/>
                <a:sym typeface="Impact"/>
              </a:rPr>
              <a:t>Review</a:t>
            </a:r>
            <a:endParaRPr b="1" sz="2000">
              <a:solidFill>
                <a:srgbClr val="801F17"/>
              </a:solidFill>
              <a:latin typeface="Impact"/>
              <a:ea typeface="Impact"/>
              <a:cs typeface="Impact"/>
              <a:sym typeface="Impact"/>
            </a:endParaRPr>
          </a:p>
        </p:txBody>
      </p:sp>
      <p:sp>
        <p:nvSpPr>
          <p:cNvPr id="639" name="Google Shape;639;p37"/>
          <p:cNvSpPr txBox="1"/>
          <p:nvPr/>
        </p:nvSpPr>
        <p:spPr>
          <a:xfrm>
            <a:off x="5995913" y="3471400"/>
            <a:ext cx="1609800" cy="41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801F17"/>
                </a:solidFill>
                <a:latin typeface="Impact"/>
                <a:ea typeface="Impact"/>
                <a:cs typeface="Impact"/>
                <a:sym typeface="Impact"/>
              </a:rPr>
              <a:t>Tip</a:t>
            </a:r>
            <a:endParaRPr b="1" sz="2000">
              <a:solidFill>
                <a:srgbClr val="801F17"/>
              </a:solidFill>
              <a:latin typeface="Impact"/>
              <a:ea typeface="Impact"/>
              <a:cs typeface="Impact"/>
              <a:sym typeface="Impact"/>
            </a:endParaRPr>
          </a:p>
        </p:txBody>
      </p:sp>
      <p:pic>
        <p:nvPicPr>
          <p:cNvPr id="640" name="Google Shape;640;p37"/>
          <p:cNvPicPr preferRelativeResize="0"/>
          <p:nvPr/>
        </p:nvPicPr>
        <p:blipFill>
          <a:blip r:embed="rId5">
            <a:alphaModFix/>
          </a:blip>
          <a:stretch>
            <a:fillRect/>
          </a:stretch>
        </p:blipFill>
        <p:spPr>
          <a:xfrm>
            <a:off x="3751937" y="2434225"/>
            <a:ext cx="1640126" cy="1660626"/>
          </a:xfrm>
          <a:prstGeom prst="rect">
            <a:avLst/>
          </a:prstGeom>
          <a:noFill/>
          <a:ln>
            <a:noFill/>
          </a:ln>
        </p:spPr>
      </p:pic>
      <p:sp>
        <p:nvSpPr>
          <p:cNvPr id="641" name="Google Shape;641;p37"/>
          <p:cNvSpPr/>
          <p:nvPr/>
        </p:nvSpPr>
        <p:spPr>
          <a:xfrm>
            <a:off x="-8275" y="4859500"/>
            <a:ext cx="4146000" cy="293700"/>
          </a:xfrm>
          <a:prstGeom prst="rect">
            <a:avLst/>
          </a:prstGeom>
          <a:solidFill>
            <a:srgbClr val="0064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42" name="Google Shape;642;p37"/>
          <p:cNvSpPr/>
          <p:nvPr/>
        </p:nvSpPr>
        <p:spPr>
          <a:xfrm>
            <a:off x="7699025" y="4859500"/>
            <a:ext cx="1445100" cy="284100"/>
          </a:xfrm>
          <a:prstGeom prst="rect">
            <a:avLst/>
          </a:prstGeom>
          <a:solidFill>
            <a:srgbClr val="0064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43" name="Google Shape;643;p37"/>
          <p:cNvSpPr/>
          <p:nvPr/>
        </p:nvSpPr>
        <p:spPr>
          <a:xfrm>
            <a:off x="6527100" y="0"/>
            <a:ext cx="26169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44" name="Google Shape;644;p37"/>
          <p:cNvSpPr/>
          <p:nvPr/>
        </p:nvSpPr>
        <p:spPr>
          <a:xfrm>
            <a:off x="8453275" y="3732375"/>
            <a:ext cx="6906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45" name="Google Shape;645;p37"/>
          <p:cNvSpPr/>
          <p:nvPr/>
        </p:nvSpPr>
        <p:spPr>
          <a:xfrm>
            <a:off x="585900" y="143250"/>
            <a:ext cx="7972200" cy="683100"/>
          </a:xfrm>
          <a:prstGeom prst="roundRect">
            <a:avLst>
              <a:gd fmla="val 16667" name="adj"/>
            </a:avLst>
          </a:prstGeom>
          <a:solidFill>
            <a:srgbClr val="0064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Times New Roman"/>
                <a:ea typeface="Times New Roman"/>
                <a:cs typeface="Times New Roman"/>
                <a:sym typeface="Times New Roman"/>
              </a:rPr>
              <a:t>Topic Modeling - Starbucks Example</a:t>
            </a:r>
            <a:endParaRPr b="1" sz="1900">
              <a:solidFill>
                <a:schemeClr val="lt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38"/>
          <p:cNvSpPr txBox="1"/>
          <p:nvPr/>
        </p:nvSpPr>
        <p:spPr>
          <a:xfrm>
            <a:off x="58800" y="103625"/>
            <a:ext cx="79722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Inter ExtraBold"/>
                <a:ea typeface="Inter ExtraBold"/>
                <a:cs typeface="Inter ExtraBold"/>
                <a:sym typeface="Inter ExtraBold"/>
              </a:rPr>
              <a:t>Sentiment Analysis using Pre-trained NLP models</a:t>
            </a:r>
            <a:endParaRPr sz="2000">
              <a:solidFill>
                <a:schemeClr val="dk1"/>
              </a:solidFill>
              <a:latin typeface="Inter ExtraBold"/>
              <a:ea typeface="Inter ExtraBold"/>
              <a:cs typeface="Inter ExtraBold"/>
              <a:sym typeface="Inter ExtraBold"/>
            </a:endParaRPr>
          </a:p>
        </p:txBody>
      </p:sp>
      <p:sp>
        <p:nvSpPr>
          <p:cNvPr id="651" name="Google Shape;651;p38"/>
          <p:cNvSpPr/>
          <p:nvPr/>
        </p:nvSpPr>
        <p:spPr>
          <a:xfrm>
            <a:off x="1714000" y="1265800"/>
            <a:ext cx="6474600" cy="9810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Categorize reviews into positive, negative, and neutral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7 million reviews and limited resources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Using pre-trained models is a commercial and feasible resolution</a:t>
            </a:r>
            <a:endParaRPr>
              <a:solidFill>
                <a:schemeClr val="dk1"/>
              </a:solidFill>
            </a:endParaRPr>
          </a:p>
        </p:txBody>
      </p:sp>
      <p:sp>
        <p:nvSpPr>
          <p:cNvPr id="652" name="Google Shape;652;p38"/>
          <p:cNvSpPr/>
          <p:nvPr/>
        </p:nvSpPr>
        <p:spPr>
          <a:xfrm>
            <a:off x="585225" y="1095200"/>
            <a:ext cx="2450400" cy="293700"/>
          </a:xfrm>
          <a:prstGeom prst="roundRect">
            <a:avLst>
              <a:gd fmla="val 16667" name="adj"/>
            </a:avLst>
          </a:prstGeom>
          <a:solidFill>
            <a:srgbClr val="F6C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Inter ExtraBold"/>
                <a:ea typeface="Inter ExtraBold"/>
                <a:cs typeface="Inter ExtraBold"/>
                <a:sym typeface="Inter ExtraBold"/>
              </a:rPr>
              <a:t>Sentiment Analysis</a:t>
            </a:r>
            <a:endParaRPr b="1">
              <a:solidFill>
                <a:schemeClr val="dk1"/>
              </a:solidFill>
              <a:latin typeface="Times New Roman"/>
              <a:ea typeface="Times New Roman"/>
              <a:cs typeface="Times New Roman"/>
              <a:sym typeface="Times New Roman"/>
            </a:endParaRPr>
          </a:p>
        </p:txBody>
      </p:sp>
      <p:sp>
        <p:nvSpPr>
          <p:cNvPr id="653" name="Google Shape;653;p38"/>
          <p:cNvSpPr/>
          <p:nvPr/>
        </p:nvSpPr>
        <p:spPr>
          <a:xfrm>
            <a:off x="1714000" y="2818750"/>
            <a:ext cx="6474600" cy="981000"/>
          </a:xfrm>
          <a:prstGeom prst="roundRect">
            <a:avLst>
              <a:gd fmla="val 16667" name="adj"/>
            </a:avLst>
          </a:prstGeom>
          <a:solidFill>
            <a:srgbClr val="D9D9D9"/>
          </a:solid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Spark NLP - ‘sentimentdl_use_imdb’</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Trained on IMDB reviews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IMDB reviews have document </a:t>
            </a:r>
            <a:r>
              <a:rPr lang="en">
                <a:solidFill>
                  <a:schemeClr val="dk1"/>
                </a:solidFill>
              </a:rPr>
              <a:t>length and tone </a:t>
            </a:r>
            <a:r>
              <a:rPr lang="en">
                <a:solidFill>
                  <a:schemeClr val="dk1"/>
                </a:solidFill>
              </a:rPr>
              <a:t>similar to Yelp reviews</a:t>
            </a:r>
            <a:endParaRPr>
              <a:solidFill>
                <a:schemeClr val="dk1"/>
              </a:solidFill>
            </a:endParaRPr>
          </a:p>
        </p:txBody>
      </p:sp>
      <p:sp>
        <p:nvSpPr>
          <p:cNvPr id="654" name="Google Shape;654;p38"/>
          <p:cNvSpPr/>
          <p:nvPr/>
        </p:nvSpPr>
        <p:spPr>
          <a:xfrm>
            <a:off x="585225" y="2628525"/>
            <a:ext cx="2450400" cy="293700"/>
          </a:xfrm>
          <a:prstGeom prst="roundRect">
            <a:avLst>
              <a:gd fmla="val 16667" name="adj"/>
            </a:avLst>
          </a:prstGeom>
          <a:solidFill>
            <a:srgbClr val="F6C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Inter ExtraBold"/>
                <a:ea typeface="Inter ExtraBold"/>
                <a:cs typeface="Inter ExtraBold"/>
                <a:sym typeface="Inter ExtraBold"/>
              </a:rPr>
              <a:t>Pre-trained NLP Model</a:t>
            </a:r>
            <a:endParaRPr b="1">
              <a:solidFill>
                <a:schemeClr val="dk1"/>
              </a:solidFill>
              <a:latin typeface="Times New Roman"/>
              <a:ea typeface="Times New Roman"/>
              <a:cs typeface="Times New Roman"/>
              <a:sym typeface="Times New Roman"/>
            </a:endParaRPr>
          </a:p>
        </p:txBody>
      </p:sp>
      <p:sp>
        <p:nvSpPr>
          <p:cNvPr id="655" name="Google Shape;655;p38"/>
          <p:cNvSpPr/>
          <p:nvPr/>
        </p:nvSpPr>
        <p:spPr>
          <a:xfrm>
            <a:off x="-8275" y="4859500"/>
            <a:ext cx="4146000" cy="293700"/>
          </a:xfrm>
          <a:prstGeom prst="rect">
            <a:avLst/>
          </a:prstGeom>
          <a:solidFill>
            <a:srgbClr val="F6C7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56" name="Google Shape;656;p38"/>
          <p:cNvSpPr/>
          <p:nvPr/>
        </p:nvSpPr>
        <p:spPr>
          <a:xfrm>
            <a:off x="7687850" y="4859500"/>
            <a:ext cx="1456200" cy="284100"/>
          </a:xfrm>
          <a:prstGeom prst="rect">
            <a:avLst/>
          </a:prstGeom>
          <a:solidFill>
            <a:srgbClr val="F6C7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57" name="Google Shape;657;p38"/>
          <p:cNvSpPr/>
          <p:nvPr/>
        </p:nvSpPr>
        <p:spPr>
          <a:xfrm>
            <a:off x="6527100" y="0"/>
            <a:ext cx="26169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58" name="Google Shape;658;p38"/>
          <p:cNvSpPr/>
          <p:nvPr/>
        </p:nvSpPr>
        <p:spPr>
          <a:xfrm>
            <a:off x="8453275" y="3732375"/>
            <a:ext cx="6906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pic>
        <p:nvPicPr>
          <p:cNvPr id="659" name="Google Shape;659;p38"/>
          <p:cNvPicPr preferRelativeResize="0"/>
          <p:nvPr/>
        </p:nvPicPr>
        <p:blipFill>
          <a:blip r:embed="rId3">
            <a:alphaModFix/>
          </a:blip>
          <a:stretch>
            <a:fillRect/>
          </a:stretch>
        </p:blipFill>
        <p:spPr>
          <a:xfrm>
            <a:off x="7280025" y="72769"/>
            <a:ext cx="1663050" cy="836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39"/>
          <p:cNvSpPr/>
          <p:nvPr/>
        </p:nvSpPr>
        <p:spPr>
          <a:xfrm>
            <a:off x="8453400" y="3761300"/>
            <a:ext cx="6906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65" name="Google Shape;665;p39"/>
          <p:cNvSpPr txBox="1"/>
          <p:nvPr/>
        </p:nvSpPr>
        <p:spPr>
          <a:xfrm>
            <a:off x="156750" y="385825"/>
            <a:ext cx="1096500" cy="293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
        <p:nvSpPr>
          <p:cNvPr id="666" name="Google Shape;666;p39"/>
          <p:cNvSpPr txBox="1"/>
          <p:nvPr/>
        </p:nvSpPr>
        <p:spPr>
          <a:xfrm>
            <a:off x="357300" y="191350"/>
            <a:ext cx="7972200" cy="53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Inter ExtraBold"/>
                <a:ea typeface="Inter ExtraBold"/>
                <a:cs typeface="Inter ExtraBold"/>
                <a:sym typeface="Inter ExtraBold"/>
              </a:rPr>
              <a:t>Sentiment Analysis</a:t>
            </a:r>
            <a:endParaRPr sz="2200">
              <a:solidFill>
                <a:schemeClr val="dk1"/>
              </a:solidFill>
              <a:latin typeface="Inter ExtraBold"/>
              <a:ea typeface="Inter ExtraBold"/>
              <a:cs typeface="Inter ExtraBold"/>
              <a:sym typeface="Inter ExtraBold"/>
            </a:endParaRPr>
          </a:p>
        </p:txBody>
      </p:sp>
      <p:sp>
        <p:nvSpPr>
          <p:cNvPr id="667" name="Google Shape;667;p39"/>
          <p:cNvSpPr/>
          <p:nvPr/>
        </p:nvSpPr>
        <p:spPr>
          <a:xfrm>
            <a:off x="5261475" y="1256825"/>
            <a:ext cx="3657600" cy="26568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Positive reviews are the most common.</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Negative reviews are about 1/3 of positive reviews.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Neutral reviews are the least.</a:t>
            </a:r>
            <a:endParaRPr sz="1800">
              <a:solidFill>
                <a:schemeClr val="dk1"/>
              </a:solidFill>
            </a:endParaRPr>
          </a:p>
        </p:txBody>
      </p:sp>
      <p:pic>
        <p:nvPicPr>
          <p:cNvPr id="668" name="Google Shape;668;p39"/>
          <p:cNvPicPr preferRelativeResize="0"/>
          <p:nvPr/>
        </p:nvPicPr>
        <p:blipFill>
          <a:blip r:embed="rId3">
            <a:alphaModFix/>
          </a:blip>
          <a:stretch>
            <a:fillRect/>
          </a:stretch>
        </p:blipFill>
        <p:spPr>
          <a:xfrm>
            <a:off x="135550" y="4512775"/>
            <a:ext cx="726423" cy="293700"/>
          </a:xfrm>
          <a:prstGeom prst="rect">
            <a:avLst/>
          </a:prstGeom>
          <a:noFill/>
          <a:ln>
            <a:noFill/>
          </a:ln>
        </p:spPr>
      </p:pic>
      <p:pic>
        <p:nvPicPr>
          <p:cNvPr id="669" name="Google Shape;669;p39"/>
          <p:cNvPicPr preferRelativeResize="0"/>
          <p:nvPr/>
        </p:nvPicPr>
        <p:blipFill>
          <a:blip r:embed="rId4">
            <a:alphaModFix/>
          </a:blip>
          <a:stretch>
            <a:fillRect/>
          </a:stretch>
        </p:blipFill>
        <p:spPr>
          <a:xfrm>
            <a:off x="412173" y="1256950"/>
            <a:ext cx="4357254" cy="2656738"/>
          </a:xfrm>
          <a:prstGeom prst="rect">
            <a:avLst/>
          </a:prstGeom>
          <a:noFill/>
          <a:ln>
            <a:noFill/>
          </a:ln>
        </p:spPr>
      </p:pic>
      <p:sp>
        <p:nvSpPr>
          <p:cNvPr id="670" name="Google Shape;670;p39"/>
          <p:cNvSpPr/>
          <p:nvPr/>
        </p:nvSpPr>
        <p:spPr>
          <a:xfrm>
            <a:off x="6527100" y="0"/>
            <a:ext cx="26169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71" name="Google Shape;671;p39"/>
          <p:cNvSpPr txBox="1"/>
          <p:nvPr/>
        </p:nvSpPr>
        <p:spPr>
          <a:xfrm>
            <a:off x="288675" y="845875"/>
            <a:ext cx="51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Inter"/>
                <a:ea typeface="Inter"/>
                <a:cs typeface="Inter"/>
                <a:sym typeface="Inter"/>
              </a:rPr>
              <a:t>The Distribution of Sentiment Across All the Reviews</a:t>
            </a:r>
            <a:endParaRPr b="1">
              <a:solidFill>
                <a:schemeClr val="dk1"/>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40"/>
          <p:cNvSpPr txBox="1"/>
          <p:nvPr/>
        </p:nvSpPr>
        <p:spPr>
          <a:xfrm>
            <a:off x="156750" y="385825"/>
            <a:ext cx="1096500" cy="293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
        <p:nvSpPr>
          <p:cNvPr id="677" name="Google Shape;677;p40"/>
          <p:cNvSpPr txBox="1"/>
          <p:nvPr/>
        </p:nvSpPr>
        <p:spPr>
          <a:xfrm>
            <a:off x="244450" y="191350"/>
            <a:ext cx="79722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Inter ExtraBold"/>
                <a:ea typeface="Inter ExtraBold"/>
                <a:cs typeface="Inter ExtraBold"/>
                <a:sym typeface="Inter ExtraBold"/>
              </a:rPr>
              <a:t>Sentiment Analysis</a:t>
            </a:r>
            <a:endParaRPr sz="2200">
              <a:solidFill>
                <a:schemeClr val="dk1"/>
              </a:solidFill>
              <a:latin typeface="Inter ExtraBold"/>
              <a:ea typeface="Inter ExtraBold"/>
              <a:cs typeface="Inter ExtraBold"/>
              <a:sym typeface="Inter ExtraBold"/>
            </a:endParaRPr>
          </a:p>
        </p:txBody>
      </p:sp>
      <p:pic>
        <p:nvPicPr>
          <p:cNvPr id="678" name="Google Shape;678;p40"/>
          <p:cNvPicPr preferRelativeResize="0"/>
          <p:nvPr/>
        </p:nvPicPr>
        <p:blipFill>
          <a:blip r:embed="rId3">
            <a:alphaModFix/>
          </a:blip>
          <a:stretch>
            <a:fillRect/>
          </a:stretch>
        </p:blipFill>
        <p:spPr>
          <a:xfrm>
            <a:off x="135550" y="4512775"/>
            <a:ext cx="726423" cy="293700"/>
          </a:xfrm>
          <a:prstGeom prst="rect">
            <a:avLst/>
          </a:prstGeom>
          <a:noFill/>
          <a:ln>
            <a:noFill/>
          </a:ln>
        </p:spPr>
      </p:pic>
      <p:sp>
        <p:nvSpPr>
          <p:cNvPr id="679" name="Google Shape;679;p40"/>
          <p:cNvSpPr/>
          <p:nvPr/>
        </p:nvSpPr>
        <p:spPr>
          <a:xfrm>
            <a:off x="8453275" y="3732375"/>
            <a:ext cx="6906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80" name="Google Shape;680;p40"/>
          <p:cNvSpPr/>
          <p:nvPr/>
        </p:nvSpPr>
        <p:spPr>
          <a:xfrm>
            <a:off x="6527100" y="0"/>
            <a:ext cx="26169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pic>
        <p:nvPicPr>
          <p:cNvPr id="681" name="Google Shape;681;p40"/>
          <p:cNvPicPr preferRelativeResize="0"/>
          <p:nvPr/>
        </p:nvPicPr>
        <p:blipFill>
          <a:blip r:embed="rId4">
            <a:alphaModFix/>
          </a:blip>
          <a:stretch>
            <a:fillRect/>
          </a:stretch>
        </p:blipFill>
        <p:spPr>
          <a:xfrm>
            <a:off x="4691099" y="2541500"/>
            <a:ext cx="3500852" cy="2193400"/>
          </a:xfrm>
          <a:prstGeom prst="rect">
            <a:avLst/>
          </a:prstGeom>
          <a:noFill/>
          <a:ln>
            <a:noFill/>
          </a:ln>
        </p:spPr>
      </p:pic>
      <p:pic>
        <p:nvPicPr>
          <p:cNvPr id="682" name="Google Shape;682;p40"/>
          <p:cNvPicPr preferRelativeResize="0"/>
          <p:nvPr/>
        </p:nvPicPr>
        <p:blipFill>
          <a:blip r:embed="rId5">
            <a:alphaModFix/>
          </a:blip>
          <a:stretch>
            <a:fillRect/>
          </a:stretch>
        </p:blipFill>
        <p:spPr>
          <a:xfrm>
            <a:off x="306050" y="1061225"/>
            <a:ext cx="3392100" cy="2151649"/>
          </a:xfrm>
          <a:prstGeom prst="rect">
            <a:avLst/>
          </a:prstGeom>
          <a:noFill/>
          <a:ln>
            <a:noFill/>
          </a:ln>
        </p:spPr>
      </p:pic>
      <p:pic>
        <p:nvPicPr>
          <p:cNvPr id="683" name="Google Shape;683;p40"/>
          <p:cNvPicPr preferRelativeResize="0"/>
          <p:nvPr/>
        </p:nvPicPr>
        <p:blipFill>
          <a:blip r:embed="rId6">
            <a:alphaModFix/>
          </a:blip>
          <a:stretch>
            <a:fillRect/>
          </a:stretch>
        </p:blipFill>
        <p:spPr>
          <a:xfrm>
            <a:off x="4810000" y="181450"/>
            <a:ext cx="3352576" cy="2193407"/>
          </a:xfrm>
          <a:prstGeom prst="rect">
            <a:avLst/>
          </a:prstGeom>
          <a:noFill/>
          <a:ln>
            <a:noFill/>
          </a:ln>
        </p:spPr>
      </p:pic>
      <p:sp>
        <p:nvSpPr>
          <p:cNvPr id="684" name="Google Shape;684;p40"/>
          <p:cNvSpPr txBox="1"/>
          <p:nvPr/>
        </p:nvSpPr>
        <p:spPr>
          <a:xfrm>
            <a:off x="422400" y="3365975"/>
            <a:ext cx="3904500" cy="105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50">
                <a:highlight>
                  <a:srgbClr val="FFFFFF"/>
                </a:highlight>
              </a:rPr>
              <a:t>'...The food is </a:t>
            </a:r>
            <a:r>
              <a:rPr lang="en" sz="1450">
                <a:solidFill>
                  <a:srgbClr val="FF0000"/>
                </a:solidFill>
                <a:highlight>
                  <a:srgbClr val="FFFFFF"/>
                </a:highlight>
              </a:rPr>
              <a:t>good</a:t>
            </a:r>
            <a:r>
              <a:rPr lang="en" sz="1450">
                <a:highlight>
                  <a:srgbClr val="FFFFFF"/>
                </a:highlight>
              </a:rPr>
              <a:t> but it takes a very long time to come out The waitstaff is very young but usually </a:t>
            </a:r>
            <a:r>
              <a:rPr lang="en" sz="1450">
                <a:solidFill>
                  <a:srgbClr val="FF0000"/>
                </a:solidFill>
                <a:highlight>
                  <a:srgbClr val="FFFFFF"/>
                </a:highlight>
              </a:rPr>
              <a:t>pleasant</a:t>
            </a:r>
            <a:r>
              <a:rPr lang="en" sz="1450">
                <a:highlight>
                  <a:srgbClr val="FFFFFF"/>
                </a:highlight>
              </a:rPr>
              <a:t> We have just had too many experiences where we spent way too long waiting…'</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41"/>
          <p:cNvSpPr txBox="1"/>
          <p:nvPr/>
        </p:nvSpPr>
        <p:spPr>
          <a:xfrm>
            <a:off x="585900" y="268975"/>
            <a:ext cx="79722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Inter ExtraBold"/>
                <a:ea typeface="Inter ExtraBold"/>
                <a:cs typeface="Inter ExtraBold"/>
                <a:sym typeface="Inter ExtraBold"/>
              </a:rPr>
              <a:t>Challenges</a:t>
            </a:r>
            <a:endParaRPr sz="2200">
              <a:solidFill>
                <a:schemeClr val="dk1"/>
              </a:solidFill>
              <a:latin typeface="Inter ExtraBold"/>
              <a:ea typeface="Inter ExtraBold"/>
              <a:cs typeface="Inter ExtraBold"/>
              <a:sym typeface="Inter ExtraBold"/>
            </a:endParaRPr>
          </a:p>
          <a:p>
            <a:pPr indent="0" lvl="0" marL="0" rtl="0" algn="l">
              <a:spcBef>
                <a:spcPts val="0"/>
              </a:spcBef>
              <a:spcAft>
                <a:spcPts val="0"/>
              </a:spcAft>
              <a:buNone/>
            </a:pPr>
            <a:r>
              <a:t/>
            </a:r>
            <a:endParaRPr sz="2200">
              <a:solidFill>
                <a:schemeClr val="dk1"/>
              </a:solidFill>
              <a:latin typeface="Inter ExtraBold"/>
              <a:ea typeface="Inter ExtraBold"/>
              <a:cs typeface="Inter ExtraBold"/>
              <a:sym typeface="Inter ExtraBold"/>
            </a:endParaRPr>
          </a:p>
        </p:txBody>
      </p:sp>
      <p:pic>
        <p:nvPicPr>
          <p:cNvPr id="690" name="Google Shape;690;p41"/>
          <p:cNvPicPr preferRelativeResize="0"/>
          <p:nvPr/>
        </p:nvPicPr>
        <p:blipFill>
          <a:blip r:embed="rId3">
            <a:alphaModFix/>
          </a:blip>
          <a:stretch>
            <a:fillRect/>
          </a:stretch>
        </p:blipFill>
        <p:spPr>
          <a:xfrm>
            <a:off x="7635050" y="60625"/>
            <a:ext cx="923049" cy="373200"/>
          </a:xfrm>
          <a:prstGeom prst="rect">
            <a:avLst/>
          </a:prstGeom>
          <a:noFill/>
          <a:ln>
            <a:noFill/>
          </a:ln>
        </p:spPr>
      </p:pic>
      <p:sp>
        <p:nvSpPr>
          <p:cNvPr id="691" name="Google Shape;691;p41"/>
          <p:cNvSpPr/>
          <p:nvPr/>
        </p:nvSpPr>
        <p:spPr>
          <a:xfrm>
            <a:off x="1082975" y="1264775"/>
            <a:ext cx="6981000" cy="2682900"/>
          </a:xfrm>
          <a:prstGeom prst="roundRect">
            <a:avLst>
              <a:gd fmla="val 16667" name="adj"/>
            </a:avLst>
          </a:prstGeom>
          <a:solidFill>
            <a:srgbClr val="D9D9D9"/>
          </a:solid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434343"/>
              </a:buClr>
              <a:buSzPts val="1900"/>
              <a:buChar char="●"/>
            </a:pPr>
            <a:r>
              <a:rPr lang="en" sz="1900">
                <a:solidFill>
                  <a:srgbClr val="434343"/>
                </a:solidFill>
              </a:rPr>
              <a:t>Long runtime due to the large dataset</a:t>
            </a:r>
            <a:endParaRPr sz="1900">
              <a:solidFill>
                <a:srgbClr val="434343"/>
              </a:solidFill>
            </a:endParaRPr>
          </a:p>
          <a:p>
            <a:pPr indent="-349250" lvl="0" marL="457200" rtl="0" algn="l">
              <a:spcBef>
                <a:spcPts val="0"/>
              </a:spcBef>
              <a:spcAft>
                <a:spcPts val="0"/>
              </a:spcAft>
              <a:buClr>
                <a:srgbClr val="434343"/>
              </a:buClr>
              <a:buSzPts val="1900"/>
              <a:buChar char="●"/>
            </a:pPr>
            <a:r>
              <a:rPr lang="en" sz="1900">
                <a:solidFill>
                  <a:srgbClr val="434343"/>
                </a:solidFill>
              </a:rPr>
              <a:t>Spark MLlib does not support high level NLP features</a:t>
            </a:r>
            <a:endParaRPr sz="1900">
              <a:solidFill>
                <a:srgbClr val="434343"/>
              </a:solidFill>
            </a:endParaRPr>
          </a:p>
          <a:p>
            <a:pPr indent="-349250" lvl="0" marL="457200" rtl="0" algn="l">
              <a:spcBef>
                <a:spcPts val="0"/>
              </a:spcBef>
              <a:spcAft>
                <a:spcPts val="0"/>
              </a:spcAft>
              <a:buClr>
                <a:srgbClr val="434343"/>
              </a:buClr>
              <a:buSzPts val="1900"/>
              <a:buChar char="●"/>
            </a:pPr>
            <a:r>
              <a:rPr lang="en" sz="1900">
                <a:solidFill>
                  <a:srgbClr val="434343"/>
                </a:solidFill>
              </a:rPr>
              <a:t>Unable to use third party NLP libraries</a:t>
            </a:r>
            <a:endParaRPr sz="1900">
              <a:solidFill>
                <a:srgbClr val="434343"/>
              </a:solidFill>
            </a:endParaRPr>
          </a:p>
          <a:p>
            <a:pPr indent="-349250" lvl="0" marL="457200" rtl="0" algn="l">
              <a:spcBef>
                <a:spcPts val="0"/>
              </a:spcBef>
              <a:spcAft>
                <a:spcPts val="0"/>
              </a:spcAft>
              <a:buClr>
                <a:srgbClr val="434343"/>
              </a:buClr>
              <a:buSzPts val="1900"/>
              <a:buChar char="●"/>
            </a:pPr>
            <a:r>
              <a:rPr lang="en" sz="1900">
                <a:solidFill>
                  <a:srgbClr val="434343"/>
                </a:solidFill>
              </a:rPr>
              <a:t>Configure Spark NLP in Dataproc</a:t>
            </a:r>
            <a:endParaRPr sz="1900">
              <a:solidFill>
                <a:srgbClr val="434343"/>
              </a:solidFill>
            </a:endParaRPr>
          </a:p>
          <a:p>
            <a:pPr indent="-349250" lvl="0" marL="457200" rtl="0" algn="l">
              <a:spcBef>
                <a:spcPts val="0"/>
              </a:spcBef>
              <a:spcAft>
                <a:spcPts val="0"/>
              </a:spcAft>
              <a:buClr>
                <a:srgbClr val="434343"/>
              </a:buClr>
              <a:buSzPts val="1900"/>
              <a:buChar char="●"/>
            </a:pPr>
            <a:r>
              <a:rPr lang="en" sz="1900">
                <a:solidFill>
                  <a:srgbClr val="434343"/>
                </a:solidFill>
              </a:rPr>
              <a:t>Research on how to use Spark NLP</a:t>
            </a:r>
            <a:endParaRPr sz="1900">
              <a:solidFill>
                <a:srgbClr val="434343"/>
              </a:solidFill>
            </a:endParaRPr>
          </a:p>
          <a:p>
            <a:pPr indent="-349250" lvl="0" marL="457200" rtl="0" algn="l">
              <a:spcBef>
                <a:spcPts val="0"/>
              </a:spcBef>
              <a:spcAft>
                <a:spcPts val="0"/>
              </a:spcAft>
              <a:buClr>
                <a:srgbClr val="434343"/>
              </a:buClr>
              <a:buSzPts val="1900"/>
              <a:buChar char="●"/>
            </a:pPr>
            <a:r>
              <a:rPr lang="en" sz="1900">
                <a:solidFill>
                  <a:srgbClr val="434343"/>
                </a:solidFill>
              </a:rPr>
              <a:t>Streamline Spark NLP and Spark MLlib transformers using pipeline</a:t>
            </a:r>
            <a:endParaRPr sz="1900">
              <a:solidFill>
                <a:srgbClr val="434343"/>
              </a:solidFill>
            </a:endParaRPr>
          </a:p>
          <a:p>
            <a:pPr indent="-349250" lvl="0" marL="457200" rtl="0" algn="l">
              <a:spcBef>
                <a:spcPts val="0"/>
              </a:spcBef>
              <a:spcAft>
                <a:spcPts val="0"/>
              </a:spcAft>
              <a:buClr>
                <a:srgbClr val="434343"/>
              </a:buClr>
              <a:buSzPts val="1900"/>
              <a:buChar char="●"/>
            </a:pPr>
            <a:r>
              <a:rPr lang="en" sz="1900">
                <a:solidFill>
                  <a:srgbClr val="434343"/>
                </a:solidFill>
              </a:rPr>
              <a:t>Perform analysis after applying models</a:t>
            </a:r>
            <a:endParaRPr sz="1900">
              <a:solidFill>
                <a:srgbClr val="43434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grpSp>
        <p:nvGrpSpPr>
          <p:cNvPr id="696" name="Google Shape;696;p42"/>
          <p:cNvGrpSpPr/>
          <p:nvPr/>
        </p:nvGrpSpPr>
        <p:grpSpPr>
          <a:xfrm flipH="1" rot="10800000">
            <a:off x="8885749" y="3591187"/>
            <a:ext cx="144477" cy="855075"/>
            <a:chOff x="77621" y="3594438"/>
            <a:chExt cx="144477" cy="855075"/>
          </a:xfrm>
        </p:grpSpPr>
        <p:sp>
          <p:nvSpPr>
            <p:cNvPr id="697" name="Google Shape;697;p42"/>
            <p:cNvSpPr/>
            <p:nvPr/>
          </p:nvSpPr>
          <p:spPr>
            <a:xfrm>
              <a:off x="77621" y="3594438"/>
              <a:ext cx="20932" cy="21052"/>
            </a:xfrm>
            <a:custGeom>
              <a:rect b="b" l="l" r="r" t="t"/>
              <a:pathLst>
                <a:path extrusionOk="0" h="175" w="174">
                  <a:moveTo>
                    <a:pt x="87" y="0"/>
                  </a:moveTo>
                  <a:cubicBezTo>
                    <a:pt x="135" y="0"/>
                    <a:pt x="174" y="39"/>
                    <a:pt x="174" y="87"/>
                  </a:cubicBezTo>
                  <a:cubicBezTo>
                    <a:pt x="174" y="136"/>
                    <a:pt x="135" y="175"/>
                    <a:pt x="87" y="175"/>
                  </a:cubicBezTo>
                  <a:cubicBezTo>
                    <a:pt x="39" y="175"/>
                    <a:pt x="0" y="136"/>
                    <a:pt x="0" y="87"/>
                  </a:cubicBezTo>
                  <a:cubicBezTo>
                    <a:pt x="0" y="39"/>
                    <a:pt x="39" y="0"/>
                    <a:pt x="87"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98" name="Google Shape;698;p42"/>
            <p:cNvSpPr/>
            <p:nvPr/>
          </p:nvSpPr>
          <p:spPr>
            <a:xfrm>
              <a:off x="201047" y="3594438"/>
              <a:ext cx="21052" cy="21052"/>
            </a:xfrm>
            <a:custGeom>
              <a:rect b="b" l="l" r="r" t="t"/>
              <a:pathLst>
                <a:path extrusionOk="0" h="175" w="175">
                  <a:moveTo>
                    <a:pt x="88" y="0"/>
                  </a:moveTo>
                  <a:cubicBezTo>
                    <a:pt x="136" y="0"/>
                    <a:pt x="175" y="39"/>
                    <a:pt x="175" y="87"/>
                  </a:cubicBezTo>
                  <a:cubicBezTo>
                    <a:pt x="175" y="136"/>
                    <a:pt x="136" y="175"/>
                    <a:pt x="88" y="175"/>
                  </a:cubicBezTo>
                  <a:cubicBezTo>
                    <a:pt x="39" y="175"/>
                    <a:pt x="0" y="136"/>
                    <a:pt x="0" y="87"/>
                  </a:cubicBezTo>
                  <a:cubicBezTo>
                    <a:pt x="0" y="39"/>
                    <a:pt x="39" y="0"/>
                    <a:pt x="88"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99" name="Google Shape;699;p42"/>
            <p:cNvSpPr/>
            <p:nvPr/>
          </p:nvSpPr>
          <p:spPr>
            <a:xfrm>
              <a:off x="77621" y="3713532"/>
              <a:ext cx="20932" cy="21052"/>
            </a:xfrm>
            <a:custGeom>
              <a:rect b="b" l="l" r="r" t="t"/>
              <a:pathLst>
                <a:path extrusionOk="0" h="175" w="174">
                  <a:moveTo>
                    <a:pt x="87" y="0"/>
                  </a:moveTo>
                  <a:cubicBezTo>
                    <a:pt x="135" y="0"/>
                    <a:pt x="174" y="40"/>
                    <a:pt x="174" y="88"/>
                  </a:cubicBezTo>
                  <a:cubicBezTo>
                    <a:pt x="174" y="136"/>
                    <a:pt x="135" y="175"/>
                    <a:pt x="87" y="175"/>
                  </a:cubicBezTo>
                  <a:cubicBezTo>
                    <a:pt x="39" y="175"/>
                    <a:pt x="0" y="136"/>
                    <a:pt x="0" y="88"/>
                  </a:cubicBezTo>
                  <a:cubicBezTo>
                    <a:pt x="0" y="40"/>
                    <a:pt x="39" y="0"/>
                    <a:pt x="87"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0" name="Google Shape;700;p42"/>
            <p:cNvSpPr/>
            <p:nvPr/>
          </p:nvSpPr>
          <p:spPr>
            <a:xfrm>
              <a:off x="201047" y="3713532"/>
              <a:ext cx="21052" cy="21052"/>
            </a:xfrm>
            <a:custGeom>
              <a:rect b="b" l="l" r="r" t="t"/>
              <a:pathLst>
                <a:path extrusionOk="0" h="175" w="175">
                  <a:moveTo>
                    <a:pt x="88" y="0"/>
                  </a:moveTo>
                  <a:cubicBezTo>
                    <a:pt x="136" y="0"/>
                    <a:pt x="175" y="40"/>
                    <a:pt x="175" y="88"/>
                  </a:cubicBezTo>
                  <a:cubicBezTo>
                    <a:pt x="175" y="136"/>
                    <a:pt x="136" y="175"/>
                    <a:pt x="88" y="175"/>
                  </a:cubicBezTo>
                  <a:cubicBezTo>
                    <a:pt x="39" y="175"/>
                    <a:pt x="0" y="136"/>
                    <a:pt x="0" y="88"/>
                  </a:cubicBezTo>
                  <a:cubicBezTo>
                    <a:pt x="0" y="40"/>
                    <a:pt x="39" y="0"/>
                    <a:pt x="88"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1" name="Google Shape;701;p42"/>
            <p:cNvSpPr/>
            <p:nvPr/>
          </p:nvSpPr>
          <p:spPr>
            <a:xfrm>
              <a:off x="77621" y="3832747"/>
              <a:ext cx="20932" cy="21052"/>
            </a:xfrm>
            <a:custGeom>
              <a:rect b="b" l="l" r="r" t="t"/>
              <a:pathLst>
                <a:path extrusionOk="0" h="175" w="174">
                  <a:moveTo>
                    <a:pt x="87" y="0"/>
                  </a:moveTo>
                  <a:cubicBezTo>
                    <a:pt x="135" y="0"/>
                    <a:pt x="174" y="39"/>
                    <a:pt x="174" y="87"/>
                  </a:cubicBezTo>
                  <a:cubicBezTo>
                    <a:pt x="174" y="136"/>
                    <a:pt x="135" y="175"/>
                    <a:pt x="87" y="175"/>
                  </a:cubicBezTo>
                  <a:cubicBezTo>
                    <a:pt x="39" y="175"/>
                    <a:pt x="0" y="136"/>
                    <a:pt x="0" y="87"/>
                  </a:cubicBezTo>
                  <a:cubicBezTo>
                    <a:pt x="0" y="39"/>
                    <a:pt x="39" y="0"/>
                    <a:pt x="87"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2" name="Google Shape;702;p42"/>
            <p:cNvSpPr/>
            <p:nvPr/>
          </p:nvSpPr>
          <p:spPr>
            <a:xfrm>
              <a:off x="201047" y="3832747"/>
              <a:ext cx="21052" cy="21052"/>
            </a:xfrm>
            <a:custGeom>
              <a:rect b="b" l="l" r="r" t="t"/>
              <a:pathLst>
                <a:path extrusionOk="0" h="175" w="175">
                  <a:moveTo>
                    <a:pt x="88" y="0"/>
                  </a:moveTo>
                  <a:cubicBezTo>
                    <a:pt x="136" y="0"/>
                    <a:pt x="175" y="39"/>
                    <a:pt x="175" y="87"/>
                  </a:cubicBezTo>
                  <a:cubicBezTo>
                    <a:pt x="175" y="136"/>
                    <a:pt x="136" y="175"/>
                    <a:pt x="88" y="175"/>
                  </a:cubicBezTo>
                  <a:cubicBezTo>
                    <a:pt x="39" y="175"/>
                    <a:pt x="0" y="136"/>
                    <a:pt x="0" y="87"/>
                  </a:cubicBezTo>
                  <a:cubicBezTo>
                    <a:pt x="0" y="39"/>
                    <a:pt x="39" y="0"/>
                    <a:pt x="88"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3" name="Google Shape;703;p42"/>
            <p:cNvSpPr/>
            <p:nvPr/>
          </p:nvSpPr>
          <p:spPr>
            <a:xfrm>
              <a:off x="77621" y="3951962"/>
              <a:ext cx="20932" cy="21052"/>
            </a:xfrm>
            <a:custGeom>
              <a:rect b="b" l="l" r="r" t="t"/>
              <a:pathLst>
                <a:path extrusionOk="0" h="175" w="174">
                  <a:moveTo>
                    <a:pt x="87" y="0"/>
                  </a:moveTo>
                  <a:cubicBezTo>
                    <a:pt x="135" y="0"/>
                    <a:pt x="174" y="39"/>
                    <a:pt x="174" y="87"/>
                  </a:cubicBezTo>
                  <a:cubicBezTo>
                    <a:pt x="174" y="135"/>
                    <a:pt x="135" y="175"/>
                    <a:pt x="87" y="175"/>
                  </a:cubicBezTo>
                  <a:cubicBezTo>
                    <a:pt x="39" y="175"/>
                    <a:pt x="0" y="135"/>
                    <a:pt x="0" y="87"/>
                  </a:cubicBezTo>
                  <a:cubicBezTo>
                    <a:pt x="0" y="39"/>
                    <a:pt x="39" y="0"/>
                    <a:pt x="87"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4" name="Google Shape;704;p42"/>
            <p:cNvSpPr/>
            <p:nvPr/>
          </p:nvSpPr>
          <p:spPr>
            <a:xfrm>
              <a:off x="201047" y="3951962"/>
              <a:ext cx="21052" cy="21052"/>
            </a:xfrm>
            <a:custGeom>
              <a:rect b="b" l="l" r="r" t="t"/>
              <a:pathLst>
                <a:path extrusionOk="0" h="175" w="175">
                  <a:moveTo>
                    <a:pt x="88" y="0"/>
                  </a:moveTo>
                  <a:cubicBezTo>
                    <a:pt x="136" y="0"/>
                    <a:pt x="175" y="39"/>
                    <a:pt x="175" y="87"/>
                  </a:cubicBezTo>
                  <a:cubicBezTo>
                    <a:pt x="175" y="135"/>
                    <a:pt x="136" y="175"/>
                    <a:pt x="88" y="175"/>
                  </a:cubicBezTo>
                  <a:cubicBezTo>
                    <a:pt x="39" y="175"/>
                    <a:pt x="0" y="135"/>
                    <a:pt x="0" y="87"/>
                  </a:cubicBezTo>
                  <a:cubicBezTo>
                    <a:pt x="0" y="39"/>
                    <a:pt x="39" y="0"/>
                    <a:pt x="88"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5" name="Google Shape;705;p42"/>
            <p:cNvSpPr/>
            <p:nvPr/>
          </p:nvSpPr>
          <p:spPr>
            <a:xfrm>
              <a:off x="77621" y="4071057"/>
              <a:ext cx="20932" cy="21052"/>
            </a:xfrm>
            <a:custGeom>
              <a:rect b="b" l="l" r="r" t="t"/>
              <a:pathLst>
                <a:path extrusionOk="0" h="175" w="174">
                  <a:moveTo>
                    <a:pt x="87" y="0"/>
                  </a:moveTo>
                  <a:cubicBezTo>
                    <a:pt x="135" y="0"/>
                    <a:pt x="174" y="39"/>
                    <a:pt x="174" y="88"/>
                  </a:cubicBezTo>
                  <a:cubicBezTo>
                    <a:pt x="174" y="136"/>
                    <a:pt x="135" y="175"/>
                    <a:pt x="87" y="175"/>
                  </a:cubicBezTo>
                  <a:cubicBezTo>
                    <a:pt x="39" y="175"/>
                    <a:pt x="0" y="136"/>
                    <a:pt x="0" y="88"/>
                  </a:cubicBezTo>
                  <a:cubicBezTo>
                    <a:pt x="0" y="39"/>
                    <a:pt x="39" y="0"/>
                    <a:pt x="87"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6" name="Google Shape;706;p42"/>
            <p:cNvSpPr/>
            <p:nvPr/>
          </p:nvSpPr>
          <p:spPr>
            <a:xfrm>
              <a:off x="201047" y="4071057"/>
              <a:ext cx="21052" cy="21052"/>
            </a:xfrm>
            <a:custGeom>
              <a:rect b="b" l="l" r="r" t="t"/>
              <a:pathLst>
                <a:path extrusionOk="0" h="175" w="175">
                  <a:moveTo>
                    <a:pt x="88" y="0"/>
                  </a:moveTo>
                  <a:cubicBezTo>
                    <a:pt x="136" y="0"/>
                    <a:pt x="175" y="39"/>
                    <a:pt x="175" y="88"/>
                  </a:cubicBezTo>
                  <a:cubicBezTo>
                    <a:pt x="175" y="136"/>
                    <a:pt x="136" y="175"/>
                    <a:pt x="88" y="175"/>
                  </a:cubicBezTo>
                  <a:cubicBezTo>
                    <a:pt x="39" y="175"/>
                    <a:pt x="0" y="136"/>
                    <a:pt x="0" y="88"/>
                  </a:cubicBezTo>
                  <a:cubicBezTo>
                    <a:pt x="0" y="39"/>
                    <a:pt x="39" y="0"/>
                    <a:pt x="88"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7" name="Google Shape;707;p42"/>
            <p:cNvSpPr/>
            <p:nvPr/>
          </p:nvSpPr>
          <p:spPr>
            <a:xfrm>
              <a:off x="77621" y="4190272"/>
              <a:ext cx="20932" cy="20932"/>
            </a:xfrm>
            <a:custGeom>
              <a:rect b="b" l="l" r="r" t="t"/>
              <a:pathLst>
                <a:path extrusionOk="0" h="174" w="174">
                  <a:moveTo>
                    <a:pt x="87" y="0"/>
                  </a:moveTo>
                  <a:cubicBezTo>
                    <a:pt x="135" y="0"/>
                    <a:pt x="174" y="39"/>
                    <a:pt x="174" y="87"/>
                  </a:cubicBezTo>
                  <a:cubicBezTo>
                    <a:pt x="174" y="135"/>
                    <a:pt x="135" y="174"/>
                    <a:pt x="87" y="174"/>
                  </a:cubicBezTo>
                  <a:cubicBezTo>
                    <a:pt x="39" y="174"/>
                    <a:pt x="0" y="135"/>
                    <a:pt x="0" y="87"/>
                  </a:cubicBezTo>
                  <a:cubicBezTo>
                    <a:pt x="0" y="39"/>
                    <a:pt x="39" y="0"/>
                    <a:pt x="87"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17625" lIns="90000" spcFirstLastPara="1" rIns="90000" wrap="square" tIns="176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8" name="Google Shape;708;p42"/>
            <p:cNvSpPr/>
            <p:nvPr/>
          </p:nvSpPr>
          <p:spPr>
            <a:xfrm>
              <a:off x="201047" y="4190272"/>
              <a:ext cx="21052" cy="20932"/>
            </a:xfrm>
            <a:custGeom>
              <a:rect b="b" l="l" r="r" t="t"/>
              <a:pathLst>
                <a:path extrusionOk="0" h="174" w="175">
                  <a:moveTo>
                    <a:pt x="88" y="0"/>
                  </a:moveTo>
                  <a:cubicBezTo>
                    <a:pt x="136" y="0"/>
                    <a:pt x="175" y="39"/>
                    <a:pt x="175" y="87"/>
                  </a:cubicBezTo>
                  <a:cubicBezTo>
                    <a:pt x="175" y="135"/>
                    <a:pt x="136" y="174"/>
                    <a:pt x="88" y="174"/>
                  </a:cubicBezTo>
                  <a:cubicBezTo>
                    <a:pt x="39" y="174"/>
                    <a:pt x="0" y="135"/>
                    <a:pt x="0" y="87"/>
                  </a:cubicBezTo>
                  <a:cubicBezTo>
                    <a:pt x="0" y="39"/>
                    <a:pt x="39" y="0"/>
                    <a:pt x="88"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17625" lIns="90000" spcFirstLastPara="1" rIns="90000" wrap="square" tIns="176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9" name="Google Shape;709;p42"/>
            <p:cNvSpPr/>
            <p:nvPr/>
          </p:nvSpPr>
          <p:spPr>
            <a:xfrm>
              <a:off x="77621" y="4309366"/>
              <a:ext cx="20932" cy="21052"/>
            </a:xfrm>
            <a:custGeom>
              <a:rect b="b" l="l" r="r" t="t"/>
              <a:pathLst>
                <a:path extrusionOk="0" h="175" w="174">
                  <a:moveTo>
                    <a:pt x="87" y="0"/>
                  </a:moveTo>
                  <a:cubicBezTo>
                    <a:pt x="135" y="0"/>
                    <a:pt x="174" y="39"/>
                    <a:pt x="174" y="87"/>
                  </a:cubicBezTo>
                  <a:cubicBezTo>
                    <a:pt x="174" y="136"/>
                    <a:pt x="135" y="175"/>
                    <a:pt x="87" y="175"/>
                  </a:cubicBezTo>
                  <a:cubicBezTo>
                    <a:pt x="39" y="175"/>
                    <a:pt x="0" y="136"/>
                    <a:pt x="0" y="87"/>
                  </a:cubicBezTo>
                  <a:cubicBezTo>
                    <a:pt x="0" y="39"/>
                    <a:pt x="39" y="0"/>
                    <a:pt x="87"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10" name="Google Shape;710;p42"/>
            <p:cNvSpPr/>
            <p:nvPr/>
          </p:nvSpPr>
          <p:spPr>
            <a:xfrm>
              <a:off x="201047" y="4309366"/>
              <a:ext cx="21052" cy="21052"/>
            </a:xfrm>
            <a:custGeom>
              <a:rect b="b" l="l" r="r" t="t"/>
              <a:pathLst>
                <a:path extrusionOk="0" h="175" w="175">
                  <a:moveTo>
                    <a:pt x="88" y="0"/>
                  </a:moveTo>
                  <a:cubicBezTo>
                    <a:pt x="136" y="0"/>
                    <a:pt x="175" y="39"/>
                    <a:pt x="175" y="87"/>
                  </a:cubicBezTo>
                  <a:cubicBezTo>
                    <a:pt x="175" y="136"/>
                    <a:pt x="136" y="175"/>
                    <a:pt x="88" y="175"/>
                  </a:cubicBezTo>
                  <a:cubicBezTo>
                    <a:pt x="39" y="175"/>
                    <a:pt x="0" y="136"/>
                    <a:pt x="0" y="87"/>
                  </a:cubicBezTo>
                  <a:cubicBezTo>
                    <a:pt x="0" y="39"/>
                    <a:pt x="39" y="0"/>
                    <a:pt x="88"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11" name="Google Shape;711;p42"/>
            <p:cNvSpPr/>
            <p:nvPr/>
          </p:nvSpPr>
          <p:spPr>
            <a:xfrm>
              <a:off x="77621" y="4428581"/>
              <a:ext cx="20932" cy="20932"/>
            </a:xfrm>
            <a:custGeom>
              <a:rect b="b" l="l" r="r" t="t"/>
              <a:pathLst>
                <a:path extrusionOk="0" h="174" w="174">
                  <a:moveTo>
                    <a:pt x="87" y="0"/>
                  </a:moveTo>
                  <a:cubicBezTo>
                    <a:pt x="135" y="0"/>
                    <a:pt x="174" y="39"/>
                    <a:pt x="174" y="87"/>
                  </a:cubicBezTo>
                  <a:cubicBezTo>
                    <a:pt x="174" y="135"/>
                    <a:pt x="135" y="174"/>
                    <a:pt x="87" y="174"/>
                  </a:cubicBezTo>
                  <a:cubicBezTo>
                    <a:pt x="39" y="174"/>
                    <a:pt x="0" y="135"/>
                    <a:pt x="0" y="87"/>
                  </a:cubicBezTo>
                  <a:cubicBezTo>
                    <a:pt x="0" y="39"/>
                    <a:pt x="39" y="0"/>
                    <a:pt x="87"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17625" lIns="90000" spcFirstLastPara="1" rIns="90000" wrap="square" tIns="176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12" name="Google Shape;712;p42"/>
            <p:cNvSpPr/>
            <p:nvPr/>
          </p:nvSpPr>
          <p:spPr>
            <a:xfrm>
              <a:off x="201047" y="4428581"/>
              <a:ext cx="21052" cy="20932"/>
            </a:xfrm>
            <a:custGeom>
              <a:rect b="b" l="l" r="r" t="t"/>
              <a:pathLst>
                <a:path extrusionOk="0" h="174" w="175">
                  <a:moveTo>
                    <a:pt x="88" y="0"/>
                  </a:moveTo>
                  <a:cubicBezTo>
                    <a:pt x="136" y="0"/>
                    <a:pt x="175" y="39"/>
                    <a:pt x="175" y="87"/>
                  </a:cubicBezTo>
                  <a:cubicBezTo>
                    <a:pt x="175" y="135"/>
                    <a:pt x="136" y="174"/>
                    <a:pt x="88" y="174"/>
                  </a:cubicBezTo>
                  <a:cubicBezTo>
                    <a:pt x="39" y="174"/>
                    <a:pt x="0" y="135"/>
                    <a:pt x="0" y="87"/>
                  </a:cubicBezTo>
                  <a:cubicBezTo>
                    <a:pt x="0" y="39"/>
                    <a:pt x="39" y="0"/>
                    <a:pt x="88"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17625" lIns="90000" spcFirstLastPara="1" rIns="90000" wrap="square" tIns="176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713" name="Google Shape;713;p42"/>
          <p:cNvGrpSpPr/>
          <p:nvPr/>
        </p:nvGrpSpPr>
        <p:grpSpPr>
          <a:xfrm>
            <a:off x="8876097" y="281125"/>
            <a:ext cx="267900" cy="377000"/>
            <a:chOff x="5174522" y="2837525"/>
            <a:chExt cx="267900" cy="377000"/>
          </a:xfrm>
        </p:grpSpPr>
        <p:cxnSp>
          <p:nvCxnSpPr>
            <p:cNvPr id="714" name="Google Shape;714;p42"/>
            <p:cNvCxnSpPr/>
            <p:nvPr/>
          </p:nvCxnSpPr>
          <p:spPr>
            <a:xfrm rot="10800000">
              <a:off x="5308472" y="270357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715" name="Google Shape;715;p42"/>
            <p:cNvCxnSpPr/>
            <p:nvPr/>
          </p:nvCxnSpPr>
          <p:spPr>
            <a:xfrm rot="10800000">
              <a:off x="5308472" y="279782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716" name="Google Shape;716;p42"/>
            <p:cNvCxnSpPr/>
            <p:nvPr/>
          </p:nvCxnSpPr>
          <p:spPr>
            <a:xfrm rot="10800000">
              <a:off x="5308472" y="289207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717" name="Google Shape;717;p42"/>
            <p:cNvCxnSpPr/>
            <p:nvPr/>
          </p:nvCxnSpPr>
          <p:spPr>
            <a:xfrm rot="10800000">
              <a:off x="5308472" y="2986325"/>
              <a:ext cx="0" cy="267900"/>
            </a:xfrm>
            <a:prstGeom prst="straightConnector1">
              <a:avLst/>
            </a:prstGeom>
            <a:noFill/>
            <a:ln cap="flat" cmpd="sng" w="19050">
              <a:solidFill>
                <a:schemeClr val="dk2"/>
              </a:solidFill>
              <a:prstDash val="solid"/>
              <a:round/>
              <a:headEnd len="med" w="med" type="none"/>
              <a:tailEnd len="med" w="med" type="none"/>
            </a:ln>
          </p:spPr>
        </p:cxnSp>
        <p:cxnSp>
          <p:nvCxnSpPr>
            <p:cNvPr id="718" name="Google Shape;718;p42"/>
            <p:cNvCxnSpPr/>
            <p:nvPr/>
          </p:nvCxnSpPr>
          <p:spPr>
            <a:xfrm rot="10800000">
              <a:off x="5308472" y="3080575"/>
              <a:ext cx="0" cy="267900"/>
            </a:xfrm>
            <a:prstGeom prst="straightConnector1">
              <a:avLst/>
            </a:prstGeom>
            <a:noFill/>
            <a:ln cap="flat" cmpd="sng" w="19050">
              <a:solidFill>
                <a:schemeClr val="dk2"/>
              </a:solidFill>
              <a:prstDash val="solid"/>
              <a:round/>
              <a:headEnd len="med" w="med" type="none"/>
              <a:tailEnd len="med" w="med" type="none"/>
            </a:ln>
          </p:spPr>
        </p:cxnSp>
      </p:grpSp>
      <p:sp>
        <p:nvSpPr>
          <p:cNvPr id="719" name="Google Shape;719;p42"/>
          <p:cNvSpPr txBox="1"/>
          <p:nvPr>
            <p:ph idx="4294967295" type="ctrTitle"/>
          </p:nvPr>
        </p:nvSpPr>
        <p:spPr>
          <a:xfrm>
            <a:off x="2590650" y="1851850"/>
            <a:ext cx="3962700" cy="11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Thank you!</a:t>
            </a:r>
            <a:endParaRPr sz="5000"/>
          </a:p>
        </p:txBody>
      </p:sp>
      <p:pic>
        <p:nvPicPr>
          <p:cNvPr id="720" name="Google Shape;720;p42"/>
          <p:cNvPicPr preferRelativeResize="0"/>
          <p:nvPr/>
        </p:nvPicPr>
        <p:blipFill rotWithShape="1">
          <a:blip r:embed="rId3">
            <a:alphaModFix/>
          </a:blip>
          <a:srcRect b="16540" l="0" r="0" t="16547"/>
          <a:stretch/>
        </p:blipFill>
        <p:spPr>
          <a:xfrm>
            <a:off x="5385300" y="2700950"/>
            <a:ext cx="3412525" cy="2283375"/>
          </a:xfrm>
          <a:prstGeom prst="rect">
            <a:avLst/>
          </a:prstGeom>
          <a:noFill/>
          <a:ln>
            <a:noFill/>
          </a:ln>
        </p:spPr>
      </p:pic>
      <p:pic>
        <p:nvPicPr>
          <p:cNvPr id="721" name="Google Shape;721;p42"/>
          <p:cNvPicPr preferRelativeResize="0"/>
          <p:nvPr/>
        </p:nvPicPr>
        <p:blipFill>
          <a:blip r:embed="rId4">
            <a:alphaModFix/>
          </a:blip>
          <a:stretch>
            <a:fillRect/>
          </a:stretch>
        </p:blipFill>
        <p:spPr>
          <a:xfrm>
            <a:off x="383575" y="379625"/>
            <a:ext cx="2114900" cy="855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25"/>
          <p:cNvPicPr preferRelativeResize="0"/>
          <p:nvPr/>
        </p:nvPicPr>
        <p:blipFill>
          <a:blip r:embed="rId3">
            <a:alphaModFix/>
          </a:blip>
          <a:stretch>
            <a:fillRect/>
          </a:stretch>
        </p:blipFill>
        <p:spPr>
          <a:xfrm>
            <a:off x="8118175" y="4415900"/>
            <a:ext cx="913408" cy="369300"/>
          </a:xfrm>
          <a:prstGeom prst="rect">
            <a:avLst/>
          </a:prstGeom>
          <a:noFill/>
          <a:ln>
            <a:noFill/>
          </a:ln>
        </p:spPr>
      </p:pic>
      <p:sp>
        <p:nvSpPr>
          <p:cNvPr id="491" name="Google Shape;491;p25"/>
          <p:cNvSpPr txBox="1"/>
          <p:nvPr/>
        </p:nvSpPr>
        <p:spPr>
          <a:xfrm>
            <a:off x="244450" y="52700"/>
            <a:ext cx="79722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Inter ExtraBold"/>
                <a:ea typeface="Inter ExtraBold"/>
                <a:cs typeface="Inter ExtraBold"/>
                <a:sym typeface="Inter ExtraBold"/>
              </a:rPr>
              <a:t>Data Description</a:t>
            </a:r>
            <a:endParaRPr sz="2200">
              <a:solidFill>
                <a:schemeClr val="dk1"/>
              </a:solidFill>
              <a:latin typeface="Inter ExtraBold"/>
              <a:ea typeface="Inter ExtraBold"/>
              <a:cs typeface="Inter ExtraBold"/>
              <a:sym typeface="Inter ExtraBold"/>
            </a:endParaRPr>
          </a:p>
        </p:txBody>
      </p:sp>
      <p:grpSp>
        <p:nvGrpSpPr>
          <p:cNvPr id="492" name="Google Shape;492;p25"/>
          <p:cNvGrpSpPr/>
          <p:nvPr/>
        </p:nvGrpSpPr>
        <p:grpSpPr>
          <a:xfrm>
            <a:off x="627670" y="642288"/>
            <a:ext cx="7888661" cy="675375"/>
            <a:chOff x="139889" y="642288"/>
            <a:chExt cx="7888661" cy="675375"/>
          </a:xfrm>
        </p:grpSpPr>
        <p:sp>
          <p:nvSpPr>
            <p:cNvPr id="493" name="Google Shape;493;p25"/>
            <p:cNvSpPr txBox="1"/>
            <p:nvPr/>
          </p:nvSpPr>
          <p:spPr>
            <a:xfrm>
              <a:off x="1220525" y="795326"/>
              <a:ext cx="977100" cy="3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Oswald Medium"/>
                <a:ea typeface="Oswald Medium"/>
                <a:cs typeface="Oswald Medium"/>
                <a:sym typeface="Oswald Medium"/>
              </a:endParaRPr>
            </a:p>
            <a:p>
              <a:pPr indent="0" lvl="0" marL="0" rtl="0" algn="l">
                <a:spcBef>
                  <a:spcPts val="0"/>
                </a:spcBef>
                <a:spcAft>
                  <a:spcPts val="0"/>
                </a:spcAft>
                <a:buNone/>
              </a:pPr>
              <a:r>
                <a:rPr lang="en" sz="1600">
                  <a:solidFill>
                    <a:schemeClr val="dk1"/>
                  </a:solidFill>
                  <a:latin typeface="Oswald Medium"/>
                  <a:ea typeface="Oswald Medium"/>
                  <a:cs typeface="Oswald Medium"/>
                  <a:sym typeface="Oswald Medium"/>
                </a:rPr>
                <a:t>113.4MB</a:t>
              </a:r>
              <a:endParaRPr sz="1600">
                <a:solidFill>
                  <a:schemeClr val="dk1"/>
                </a:solidFill>
                <a:latin typeface="Oswald Medium"/>
                <a:ea typeface="Oswald Medium"/>
                <a:cs typeface="Oswald Medium"/>
                <a:sym typeface="Oswald Medium"/>
              </a:endParaRPr>
            </a:p>
            <a:p>
              <a:pPr indent="0" lvl="0" marL="0" rtl="0" algn="l">
                <a:spcBef>
                  <a:spcPts val="0"/>
                </a:spcBef>
                <a:spcAft>
                  <a:spcPts val="0"/>
                </a:spcAft>
                <a:buNone/>
              </a:pPr>
              <a:r>
                <a:t/>
              </a:r>
              <a:endParaRPr sz="1600">
                <a:solidFill>
                  <a:schemeClr val="dk1"/>
                </a:solidFill>
                <a:latin typeface="Oswald Medium"/>
                <a:ea typeface="Oswald Medium"/>
                <a:cs typeface="Oswald Medium"/>
                <a:sym typeface="Oswald Medium"/>
              </a:endParaRPr>
            </a:p>
          </p:txBody>
        </p:sp>
        <p:sp>
          <p:nvSpPr>
            <p:cNvPr id="494" name="Google Shape;494;p25"/>
            <p:cNvSpPr txBox="1"/>
            <p:nvPr/>
          </p:nvSpPr>
          <p:spPr>
            <a:xfrm>
              <a:off x="2222950" y="677876"/>
              <a:ext cx="5805600" cy="60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50">
                  <a:highlight>
                    <a:srgbClr val="FFFFFF"/>
                  </a:highlight>
                </a:rPr>
                <a:t>Contains business data including name, address, categories, and so fort</a:t>
              </a:r>
              <a:r>
                <a:rPr lang="en" sz="1350">
                  <a:highlight>
                    <a:srgbClr val="FFFFFF"/>
                  </a:highlight>
                </a:rPr>
                <a:t>h</a:t>
              </a:r>
              <a:r>
                <a:rPr lang="en" sz="1050">
                  <a:highlight>
                    <a:srgbClr val="FFFFFF"/>
                  </a:highlight>
                </a:rPr>
                <a:t>.</a:t>
              </a:r>
              <a:endParaRPr sz="1200">
                <a:solidFill>
                  <a:schemeClr val="dk1"/>
                </a:solidFill>
                <a:latin typeface="Inter"/>
                <a:ea typeface="Inter"/>
                <a:cs typeface="Inter"/>
                <a:sym typeface="Inter"/>
              </a:endParaRPr>
            </a:p>
          </p:txBody>
        </p:sp>
        <p:grpSp>
          <p:nvGrpSpPr>
            <p:cNvPr id="495" name="Google Shape;495;p25"/>
            <p:cNvGrpSpPr/>
            <p:nvPr/>
          </p:nvGrpSpPr>
          <p:grpSpPr>
            <a:xfrm>
              <a:off x="139889" y="642288"/>
              <a:ext cx="1167868" cy="675375"/>
              <a:chOff x="9407739" y="1542427"/>
              <a:chExt cx="1167868" cy="675375"/>
            </a:xfrm>
          </p:grpSpPr>
          <p:pic>
            <p:nvPicPr>
              <p:cNvPr id="496" name="Google Shape;496;p25"/>
              <p:cNvPicPr preferRelativeResize="0"/>
              <p:nvPr/>
            </p:nvPicPr>
            <p:blipFill>
              <a:blip r:embed="rId4">
                <a:alphaModFix/>
              </a:blip>
              <a:stretch>
                <a:fillRect/>
              </a:stretch>
            </p:blipFill>
            <p:spPr>
              <a:xfrm>
                <a:off x="9763050" y="1542427"/>
                <a:ext cx="457250" cy="459900"/>
              </a:xfrm>
              <a:prstGeom prst="rect">
                <a:avLst/>
              </a:prstGeom>
              <a:noFill/>
              <a:ln>
                <a:noFill/>
              </a:ln>
            </p:spPr>
          </p:pic>
          <p:sp>
            <p:nvSpPr>
              <p:cNvPr id="497" name="Google Shape;497;p25"/>
              <p:cNvSpPr txBox="1"/>
              <p:nvPr/>
            </p:nvSpPr>
            <p:spPr>
              <a:xfrm>
                <a:off x="9407739" y="2019745"/>
                <a:ext cx="1167868" cy="19805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business.json</a:t>
                </a:r>
                <a:endParaRPr sz="1200">
                  <a:solidFill>
                    <a:schemeClr val="dk1"/>
                  </a:solidFill>
                  <a:latin typeface="Inter"/>
                  <a:ea typeface="Inter"/>
                  <a:cs typeface="Inter"/>
                  <a:sym typeface="Inter"/>
                </a:endParaRPr>
              </a:p>
            </p:txBody>
          </p:sp>
        </p:grpSp>
      </p:grpSp>
      <p:grpSp>
        <p:nvGrpSpPr>
          <p:cNvPr id="498" name="Google Shape;498;p25"/>
          <p:cNvGrpSpPr/>
          <p:nvPr/>
        </p:nvGrpSpPr>
        <p:grpSpPr>
          <a:xfrm>
            <a:off x="627670" y="1471993"/>
            <a:ext cx="7888661" cy="675318"/>
            <a:chOff x="139889" y="642288"/>
            <a:chExt cx="7888661" cy="675318"/>
          </a:xfrm>
        </p:grpSpPr>
        <p:sp>
          <p:nvSpPr>
            <p:cNvPr id="499" name="Google Shape;499;p25"/>
            <p:cNvSpPr txBox="1"/>
            <p:nvPr/>
          </p:nvSpPr>
          <p:spPr>
            <a:xfrm>
              <a:off x="1220525" y="795326"/>
              <a:ext cx="977100" cy="3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Oswald Medium"/>
                <a:ea typeface="Oswald Medium"/>
                <a:cs typeface="Oswald Medium"/>
                <a:sym typeface="Oswald Medium"/>
              </a:endParaRPr>
            </a:p>
            <a:p>
              <a:pPr indent="0" lvl="0" marL="0" rtl="0" algn="l">
                <a:spcBef>
                  <a:spcPts val="0"/>
                </a:spcBef>
                <a:spcAft>
                  <a:spcPts val="0"/>
                </a:spcAft>
                <a:buNone/>
              </a:pPr>
              <a:r>
                <a:rPr lang="en" sz="1600">
                  <a:solidFill>
                    <a:schemeClr val="dk1"/>
                  </a:solidFill>
                  <a:latin typeface="Oswald Medium"/>
                  <a:ea typeface="Oswald Medium"/>
                  <a:cs typeface="Oswald Medium"/>
                  <a:sym typeface="Oswald Medium"/>
                </a:rPr>
                <a:t>4.98GB</a:t>
              </a:r>
              <a:endParaRPr sz="1600">
                <a:solidFill>
                  <a:schemeClr val="dk1"/>
                </a:solidFill>
                <a:latin typeface="Oswald Medium"/>
                <a:ea typeface="Oswald Medium"/>
                <a:cs typeface="Oswald Medium"/>
                <a:sym typeface="Oswald Medium"/>
              </a:endParaRPr>
            </a:p>
            <a:p>
              <a:pPr indent="0" lvl="0" marL="0" rtl="0" algn="l">
                <a:spcBef>
                  <a:spcPts val="0"/>
                </a:spcBef>
                <a:spcAft>
                  <a:spcPts val="0"/>
                </a:spcAft>
                <a:buNone/>
              </a:pPr>
              <a:r>
                <a:t/>
              </a:r>
              <a:endParaRPr sz="1600">
                <a:solidFill>
                  <a:schemeClr val="dk1"/>
                </a:solidFill>
                <a:latin typeface="Oswald Medium"/>
                <a:ea typeface="Oswald Medium"/>
                <a:cs typeface="Oswald Medium"/>
                <a:sym typeface="Oswald Medium"/>
              </a:endParaRPr>
            </a:p>
          </p:txBody>
        </p:sp>
        <p:sp>
          <p:nvSpPr>
            <p:cNvPr id="500" name="Google Shape;500;p25"/>
            <p:cNvSpPr txBox="1"/>
            <p:nvPr/>
          </p:nvSpPr>
          <p:spPr>
            <a:xfrm>
              <a:off x="2222950" y="677876"/>
              <a:ext cx="5805600" cy="60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50">
                  <a:highlight>
                    <a:schemeClr val="lt1"/>
                  </a:highlight>
                </a:rPr>
                <a:t>Contains full review text data, including the user (user_id) who wrote the review and the business (business_id) for which the review was written.</a:t>
              </a:r>
              <a:endParaRPr sz="1450">
                <a:highlight>
                  <a:srgbClr val="FFFFFF"/>
                </a:highlight>
              </a:endParaRPr>
            </a:p>
          </p:txBody>
        </p:sp>
        <p:grpSp>
          <p:nvGrpSpPr>
            <p:cNvPr id="501" name="Google Shape;501;p25"/>
            <p:cNvGrpSpPr/>
            <p:nvPr/>
          </p:nvGrpSpPr>
          <p:grpSpPr>
            <a:xfrm>
              <a:off x="139889" y="642288"/>
              <a:ext cx="1167900" cy="675318"/>
              <a:chOff x="9407739" y="1542427"/>
              <a:chExt cx="1167900" cy="675318"/>
            </a:xfrm>
          </p:grpSpPr>
          <p:pic>
            <p:nvPicPr>
              <p:cNvPr id="502" name="Google Shape;502;p25"/>
              <p:cNvPicPr preferRelativeResize="0"/>
              <p:nvPr/>
            </p:nvPicPr>
            <p:blipFill>
              <a:blip r:embed="rId4">
                <a:alphaModFix/>
              </a:blip>
              <a:stretch>
                <a:fillRect/>
              </a:stretch>
            </p:blipFill>
            <p:spPr>
              <a:xfrm>
                <a:off x="9763050" y="1542427"/>
                <a:ext cx="457250" cy="459900"/>
              </a:xfrm>
              <a:prstGeom prst="rect">
                <a:avLst/>
              </a:prstGeom>
              <a:noFill/>
              <a:ln>
                <a:noFill/>
              </a:ln>
            </p:spPr>
          </p:pic>
          <p:sp>
            <p:nvSpPr>
              <p:cNvPr id="503" name="Google Shape;503;p25"/>
              <p:cNvSpPr txBox="1"/>
              <p:nvPr/>
            </p:nvSpPr>
            <p:spPr>
              <a:xfrm>
                <a:off x="9407739" y="2019745"/>
                <a:ext cx="1167900" cy="19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review</a:t>
                </a:r>
                <a:r>
                  <a:rPr lang="en" sz="1200">
                    <a:solidFill>
                      <a:schemeClr val="dk1"/>
                    </a:solidFill>
                    <a:latin typeface="Inter"/>
                    <a:ea typeface="Inter"/>
                    <a:cs typeface="Inter"/>
                    <a:sym typeface="Inter"/>
                  </a:rPr>
                  <a:t>.json</a:t>
                </a:r>
                <a:endParaRPr sz="1200">
                  <a:solidFill>
                    <a:schemeClr val="dk1"/>
                  </a:solidFill>
                  <a:latin typeface="Inter"/>
                  <a:ea typeface="Inter"/>
                  <a:cs typeface="Inter"/>
                  <a:sym typeface="Inter"/>
                </a:endParaRPr>
              </a:p>
            </p:txBody>
          </p:sp>
        </p:grpSp>
      </p:grpSp>
      <p:grpSp>
        <p:nvGrpSpPr>
          <p:cNvPr id="504" name="Google Shape;504;p25"/>
          <p:cNvGrpSpPr/>
          <p:nvPr/>
        </p:nvGrpSpPr>
        <p:grpSpPr>
          <a:xfrm>
            <a:off x="627670" y="2301642"/>
            <a:ext cx="7888661" cy="675318"/>
            <a:chOff x="139889" y="642288"/>
            <a:chExt cx="7888661" cy="675318"/>
          </a:xfrm>
        </p:grpSpPr>
        <p:sp>
          <p:nvSpPr>
            <p:cNvPr id="505" name="Google Shape;505;p25"/>
            <p:cNvSpPr txBox="1"/>
            <p:nvPr/>
          </p:nvSpPr>
          <p:spPr>
            <a:xfrm>
              <a:off x="1220525" y="795326"/>
              <a:ext cx="977100" cy="3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Oswald Medium"/>
                <a:ea typeface="Oswald Medium"/>
                <a:cs typeface="Oswald Medium"/>
                <a:sym typeface="Oswald Medium"/>
              </a:endParaRPr>
            </a:p>
            <a:p>
              <a:pPr indent="0" lvl="0" marL="0" rtl="0" algn="l">
                <a:spcBef>
                  <a:spcPts val="0"/>
                </a:spcBef>
                <a:spcAft>
                  <a:spcPts val="0"/>
                </a:spcAft>
                <a:buNone/>
              </a:pPr>
              <a:r>
                <a:rPr lang="en" sz="1600">
                  <a:solidFill>
                    <a:schemeClr val="dk1"/>
                  </a:solidFill>
                  <a:latin typeface="Oswald Medium"/>
                  <a:ea typeface="Oswald Medium"/>
                  <a:cs typeface="Oswald Medium"/>
                  <a:sym typeface="Oswald Medium"/>
                </a:rPr>
                <a:t>3.13GB</a:t>
              </a:r>
              <a:endParaRPr sz="1600">
                <a:solidFill>
                  <a:schemeClr val="dk1"/>
                </a:solidFill>
                <a:latin typeface="Oswald Medium"/>
                <a:ea typeface="Oswald Medium"/>
                <a:cs typeface="Oswald Medium"/>
                <a:sym typeface="Oswald Medium"/>
              </a:endParaRPr>
            </a:p>
            <a:p>
              <a:pPr indent="0" lvl="0" marL="0" rtl="0" algn="l">
                <a:spcBef>
                  <a:spcPts val="0"/>
                </a:spcBef>
                <a:spcAft>
                  <a:spcPts val="0"/>
                </a:spcAft>
                <a:buNone/>
              </a:pPr>
              <a:r>
                <a:t/>
              </a:r>
              <a:endParaRPr sz="1600">
                <a:solidFill>
                  <a:schemeClr val="dk1"/>
                </a:solidFill>
                <a:latin typeface="Oswald Medium"/>
                <a:ea typeface="Oswald Medium"/>
                <a:cs typeface="Oswald Medium"/>
                <a:sym typeface="Oswald Medium"/>
              </a:endParaRPr>
            </a:p>
          </p:txBody>
        </p:sp>
        <p:sp>
          <p:nvSpPr>
            <p:cNvPr id="506" name="Google Shape;506;p25"/>
            <p:cNvSpPr txBox="1"/>
            <p:nvPr/>
          </p:nvSpPr>
          <p:spPr>
            <a:xfrm>
              <a:off x="2222950" y="677876"/>
              <a:ext cx="5805600" cy="60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50">
                  <a:highlight>
                    <a:schemeClr val="lt1"/>
                  </a:highlight>
                </a:rPr>
                <a:t>User data including the user's friend mapping and all metadata associated with the user.</a:t>
              </a:r>
              <a:endParaRPr sz="1350">
                <a:highlight>
                  <a:schemeClr val="lt1"/>
                </a:highlight>
              </a:endParaRPr>
            </a:p>
          </p:txBody>
        </p:sp>
        <p:grpSp>
          <p:nvGrpSpPr>
            <p:cNvPr id="507" name="Google Shape;507;p25"/>
            <p:cNvGrpSpPr/>
            <p:nvPr/>
          </p:nvGrpSpPr>
          <p:grpSpPr>
            <a:xfrm>
              <a:off x="139889" y="642288"/>
              <a:ext cx="1167900" cy="675318"/>
              <a:chOff x="9407739" y="1542427"/>
              <a:chExt cx="1167900" cy="675318"/>
            </a:xfrm>
          </p:grpSpPr>
          <p:pic>
            <p:nvPicPr>
              <p:cNvPr id="508" name="Google Shape;508;p25"/>
              <p:cNvPicPr preferRelativeResize="0"/>
              <p:nvPr/>
            </p:nvPicPr>
            <p:blipFill>
              <a:blip r:embed="rId4">
                <a:alphaModFix/>
              </a:blip>
              <a:stretch>
                <a:fillRect/>
              </a:stretch>
            </p:blipFill>
            <p:spPr>
              <a:xfrm>
                <a:off x="9763050" y="1542427"/>
                <a:ext cx="457250" cy="459900"/>
              </a:xfrm>
              <a:prstGeom prst="rect">
                <a:avLst/>
              </a:prstGeom>
              <a:noFill/>
              <a:ln>
                <a:noFill/>
              </a:ln>
            </p:spPr>
          </p:pic>
          <p:sp>
            <p:nvSpPr>
              <p:cNvPr id="509" name="Google Shape;509;p25"/>
              <p:cNvSpPr txBox="1"/>
              <p:nvPr/>
            </p:nvSpPr>
            <p:spPr>
              <a:xfrm>
                <a:off x="9407739" y="2019745"/>
                <a:ext cx="1167900" cy="19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u</a:t>
                </a:r>
                <a:r>
                  <a:rPr lang="en" sz="1200">
                    <a:solidFill>
                      <a:schemeClr val="dk1"/>
                    </a:solidFill>
                    <a:latin typeface="Inter"/>
                    <a:ea typeface="Inter"/>
                    <a:cs typeface="Inter"/>
                    <a:sym typeface="Inter"/>
                  </a:rPr>
                  <a:t>ser</a:t>
                </a:r>
                <a:r>
                  <a:rPr lang="en" sz="1200">
                    <a:solidFill>
                      <a:schemeClr val="dk1"/>
                    </a:solidFill>
                    <a:latin typeface="Inter"/>
                    <a:ea typeface="Inter"/>
                    <a:cs typeface="Inter"/>
                    <a:sym typeface="Inter"/>
                  </a:rPr>
                  <a:t>.json</a:t>
                </a:r>
                <a:endParaRPr sz="1200">
                  <a:solidFill>
                    <a:schemeClr val="dk1"/>
                  </a:solidFill>
                  <a:latin typeface="Inter"/>
                  <a:ea typeface="Inter"/>
                  <a:cs typeface="Inter"/>
                  <a:sym typeface="Inter"/>
                </a:endParaRPr>
              </a:p>
            </p:txBody>
          </p:sp>
        </p:grpSp>
      </p:grpSp>
      <p:grpSp>
        <p:nvGrpSpPr>
          <p:cNvPr id="510" name="Google Shape;510;p25"/>
          <p:cNvGrpSpPr/>
          <p:nvPr/>
        </p:nvGrpSpPr>
        <p:grpSpPr>
          <a:xfrm>
            <a:off x="627670" y="3131290"/>
            <a:ext cx="7888661" cy="675318"/>
            <a:chOff x="139889" y="642288"/>
            <a:chExt cx="7888661" cy="675318"/>
          </a:xfrm>
        </p:grpSpPr>
        <p:sp>
          <p:nvSpPr>
            <p:cNvPr id="511" name="Google Shape;511;p25"/>
            <p:cNvSpPr txBox="1"/>
            <p:nvPr/>
          </p:nvSpPr>
          <p:spPr>
            <a:xfrm>
              <a:off x="1220525" y="795326"/>
              <a:ext cx="977100" cy="3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Oswald Medium"/>
                <a:ea typeface="Oswald Medium"/>
                <a:cs typeface="Oswald Medium"/>
                <a:sym typeface="Oswald Medium"/>
              </a:endParaRPr>
            </a:p>
            <a:p>
              <a:pPr indent="0" lvl="0" marL="0" rtl="0" algn="l">
                <a:spcBef>
                  <a:spcPts val="0"/>
                </a:spcBef>
                <a:spcAft>
                  <a:spcPts val="0"/>
                </a:spcAft>
                <a:buNone/>
              </a:pPr>
              <a:r>
                <a:rPr lang="en" sz="1600">
                  <a:solidFill>
                    <a:schemeClr val="dk1"/>
                  </a:solidFill>
                  <a:latin typeface="Oswald Medium"/>
                  <a:ea typeface="Oswald Medium"/>
                  <a:cs typeface="Oswald Medium"/>
                  <a:sym typeface="Oswald Medium"/>
                </a:rPr>
                <a:t>273.7MB</a:t>
              </a:r>
              <a:endParaRPr sz="1600">
                <a:solidFill>
                  <a:schemeClr val="dk1"/>
                </a:solidFill>
                <a:latin typeface="Oswald Medium"/>
                <a:ea typeface="Oswald Medium"/>
                <a:cs typeface="Oswald Medium"/>
                <a:sym typeface="Oswald Medium"/>
              </a:endParaRPr>
            </a:p>
            <a:p>
              <a:pPr indent="0" lvl="0" marL="0" rtl="0" algn="l">
                <a:spcBef>
                  <a:spcPts val="0"/>
                </a:spcBef>
                <a:spcAft>
                  <a:spcPts val="0"/>
                </a:spcAft>
                <a:buNone/>
              </a:pPr>
              <a:r>
                <a:t/>
              </a:r>
              <a:endParaRPr sz="1600">
                <a:solidFill>
                  <a:schemeClr val="dk1"/>
                </a:solidFill>
                <a:latin typeface="Oswald Medium"/>
                <a:ea typeface="Oswald Medium"/>
                <a:cs typeface="Oswald Medium"/>
                <a:sym typeface="Oswald Medium"/>
              </a:endParaRPr>
            </a:p>
          </p:txBody>
        </p:sp>
        <p:sp>
          <p:nvSpPr>
            <p:cNvPr id="512" name="Google Shape;512;p25"/>
            <p:cNvSpPr txBox="1"/>
            <p:nvPr/>
          </p:nvSpPr>
          <p:spPr>
            <a:xfrm>
              <a:off x="2222950" y="677876"/>
              <a:ext cx="5805600" cy="60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50">
                  <a:highlight>
                    <a:schemeClr val="lt1"/>
                  </a:highlight>
                </a:rPr>
                <a:t>Check-ins on a business.</a:t>
              </a:r>
              <a:endParaRPr sz="1350">
                <a:highlight>
                  <a:schemeClr val="lt1"/>
                </a:highlight>
              </a:endParaRPr>
            </a:p>
          </p:txBody>
        </p:sp>
        <p:grpSp>
          <p:nvGrpSpPr>
            <p:cNvPr id="513" name="Google Shape;513;p25"/>
            <p:cNvGrpSpPr/>
            <p:nvPr/>
          </p:nvGrpSpPr>
          <p:grpSpPr>
            <a:xfrm>
              <a:off x="139889" y="642288"/>
              <a:ext cx="1167900" cy="675318"/>
              <a:chOff x="9407739" y="1542427"/>
              <a:chExt cx="1167900" cy="675318"/>
            </a:xfrm>
          </p:grpSpPr>
          <p:pic>
            <p:nvPicPr>
              <p:cNvPr id="514" name="Google Shape;514;p25"/>
              <p:cNvPicPr preferRelativeResize="0"/>
              <p:nvPr/>
            </p:nvPicPr>
            <p:blipFill>
              <a:blip r:embed="rId4">
                <a:alphaModFix/>
              </a:blip>
              <a:stretch>
                <a:fillRect/>
              </a:stretch>
            </p:blipFill>
            <p:spPr>
              <a:xfrm>
                <a:off x="9763050" y="1542427"/>
                <a:ext cx="457250" cy="459900"/>
              </a:xfrm>
              <a:prstGeom prst="rect">
                <a:avLst/>
              </a:prstGeom>
              <a:noFill/>
              <a:ln>
                <a:noFill/>
              </a:ln>
            </p:spPr>
          </p:pic>
          <p:sp>
            <p:nvSpPr>
              <p:cNvPr id="515" name="Google Shape;515;p25"/>
              <p:cNvSpPr txBox="1"/>
              <p:nvPr/>
            </p:nvSpPr>
            <p:spPr>
              <a:xfrm>
                <a:off x="9407739" y="2019745"/>
                <a:ext cx="1167900" cy="19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checkin</a:t>
                </a:r>
                <a:r>
                  <a:rPr lang="en" sz="1200">
                    <a:solidFill>
                      <a:schemeClr val="dk1"/>
                    </a:solidFill>
                    <a:latin typeface="Inter"/>
                    <a:ea typeface="Inter"/>
                    <a:cs typeface="Inter"/>
                    <a:sym typeface="Inter"/>
                  </a:rPr>
                  <a:t>.json</a:t>
                </a:r>
                <a:endParaRPr sz="1200">
                  <a:solidFill>
                    <a:schemeClr val="dk1"/>
                  </a:solidFill>
                  <a:latin typeface="Inter"/>
                  <a:ea typeface="Inter"/>
                  <a:cs typeface="Inter"/>
                  <a:sym typeface="Inter"/>
                </a:endParaRPr>
              </a:p>
            </p:txBody>
          </p:sp>
        </p:grpSp>
      </p:grpSp>
      <p:grpSp>
        <p:nvGrpSpPr>
          <p:cNvPr id="516" name="Google Shape;516;p25"/>
          <p:cNvGrpSpPr/>
          <p:nvPr/>
        </p:nvGrpSpPr>
        <p:grpSpPr>
          <a:xfrm>
            <a:off x="627670" y="3960938"/>
            <a:ext cx="7888661" cy="675318"/>
            <a:chOff x="139889" y="642288"/>
            <a:chExt cx="7888661" cy="675318"/>
          </a:xfrm>
        </p:grpSpPr>
        <p:sp>
          <p:nvSpPr>
            <p:cNvPr id="517" name="Google Shape;517;p25"/>
            <p:cNvSpPr txBox="1"/>
            <p:nvPr/>
          </p:nvSpPr>
          <p:spPr>
            <a:xfrm>
              <a:off x="1220525" y="795326"/>
              <a:ext cx="977100" cy="3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Oswald Medium"/>
                <a:ea typeface="Oswald Medium"/>
                <a:cs typeface="Oswald Medium"/>
                <a:sym typeface="Oswald Medium"/>
              </a:endParaRPr>
            </a:p>
            <a:p>
              <a:pPr indent="0" lvl="0" marL="0" rtl="0" algn="l">
                <a:spcBef>
                  <a:spcPts val="0"/>
                </a:spcBef>
                <a:spcAft>
                  <a:spcPts val="0"/>
                </a:spcAft>
                <a:buNone/>
              </a:pPr>
              <a:r>
                <a:rPr lang="en" sz="1600">
                  <a:solidFill>
                    <a:schemeClr val="dk1"/>
                  </a:solidFill>
                  <a:latin typeface="Oswald Medium"/>
                  <a:ea typeface="Oswald Medium"/>
                  <a:cs typeface="Oswald Medium"/>
                  <a:sym typeface="Oswald Medium"/>
                </a:rPr>
                <a:t>172.2MB</a:t>
              </a:r>
              <a:endParaRPr sz="1600">
                <a:solidFill>
                  <a:schemeClr val="dk1"/>
                </a:solidFill>
                <a:latin typeface="Oswald Medium"/>
                <a:ea typeface="Oswald Medium"/>
                <a:cs typeface="Oswald Medium"/>
                <a:sym typeface="Oswald Medium"/>
              </a:endParaRPr>
            </a:p>
            <a:p>
              <a:pPr indent="0" lvl="0" marL="0" rtl="0" algn="l">
                <a:spcBef>
                  <a:spcPts val="0"/>
                </a:spcBef>
                <a:spcAft>
                  <a:spcPts val="0"/>
                </a:spcAft>
                <a:buNone/>
              </a:pPr>
              <a:r>
                <a:t/>
              </a:r>
              <a:endParaRPr sz="1600">
                <a:solidFill>
                  <a:schemeClr val="dk1"/>
                </a:solidFill>
                <a:latin typeface="Oswald Medium"/>
                <a:ea typeface="Oswald Medium"/>
                <a:cs typeface="Oswald Medium"/>
                <a:sym typeface="Oswald Medium"/>
              </a:endParaRPr>
            </a:p>
          </p:txBody>
        </p:sp>
        <p:sp>
          <p:nvSpPr>
            <p:cNvPr id="518" name="Google Shape;518;p25"/>
            <p:cNvSpPr txBox="1"/>
            <p:nvPr/>
          </p:nvSpPr>
          <p:spPr>
            <a:xfrm>
              <a:off x="2222950" y="677876"/>
              <a:ext cx="5805600" cy="60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50">
                  <a:highlight>
                    <a:schemeClr val="lt1"/>
                  </a:highlight>
                </a:rPr>
                <a:t>Tips written by a user on a business. Tips are shorter than reviews and tend to convey quick suggestions.</a:t>
              </a:r>
              <a:endParaRPr sz="1350">
                <a:highlight>
                  <a:schemeClr val="lt1"/>
                </a:highlight>
              </a:endParaRPr>
            </a:p>
          </p:txBody>
        </p:sp>
        <p:grpSp>
          <p:nvGrpSpPr>
            <p:cNvPr id="519" name="Google Shape;519;p25"/>
            <p:cNvGrpSpPr/>
            <p:nvPr/>
          </p:nvGrpSpPr>
          <p:grpSpPr>
            <a:xfrm>
              <a:off x="139889" y="642288"/>
              <a:ext cx="1167900" cy="675318"/>
              <a:chOff x="9407739" y="1542427"/>
              <a:chExt cx="1167900" cy="675318"/>
            </a:xfrm>
          </p:grpSpPr>
          <p:pic>
            <p:nvPicPr>
              <p:cNvPr id="520" name="Google Shape;520;p25"/>
              <p:cNvPicPr preferRelativeResize="0"/>
              <p:nvPr/>
            </p:nvPicPr>
            <p:blipFill>
              <a:blip r:embed="rId4">
                <a:alphaModFix/>
              </a:blip>
              <a:stretch>
                <a:fillRect/>
              </a:stretch>
            </p:blipFill>
            <p:spPr>
              <a:xfrm>
                <a:off x="9763050" y="1542427"/>
                <a:ext cx="457250" cy="459900"/>
              </a:xfrm>
              <a:prstGeom prst="rect">
                <a:avLst/>
              </a:prstGeom>
              <a:noFill/>
              <a:ln>
                <a:noFill/>
              </a:ln>
            </p:spPr>
          </p:pic>
          <p:sp>
            <p:nvSpPr>
              <p:cNvPr id="521" name="Google Shape;521;p25"/>
              <p:cNvSpPr txBox="1"/>
              <p:nvPr/>
            </p:nvSpPr>
            <p:spPr>
              <a:xfrm>
                <a:off x="9407739" y="2019745"/>
                <a:ext cx="1167900" cy="19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tip</a:t>
                </a:r>
                <a:r>
                  <a:rPr lang="en" sz="1200">
                    <a:solidFill>
                      <a:schemeClr val="dk1"/>
                    </a:solidFill>
                    <a:latin typeface="Inter"/>
                    <a:ea typeface="Inter"/>
                    <a:cs typeface="Inter"/>
                    <a:sym typeface="Inter"/>
                  </a:rPr>
                  <a:t>.json</a:t>
                </a:r>
                <a:endParaRPr sz="1200">
                  <a:solidFill>
                    <a:schemeClr val="dk1"/>
                  </a:solidFill>
                  <a:latin typeface="Inter"/>
                  <a:ea typeface="Inter"/>
                  <a:cs typeface="Inter"/>
                  <a:sym typeface="Inte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26"/>
          <p:cNvSpPr txBox="1"/>
          <p:nvPr/>
        </p:nvSpPr>
        <p:spPr>
          <a:xfrm>
            <a:off x="6452700" y="3737840"/>
            <a:ext cx="1971300" cy="507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200">
              <a:solidFill>
                <a:schemeClr val="dk1"/>
              </a:solidFill>
              <a:latin typeface="Inter"/>
              <a:ea typeface="Inter"/>
              <a:cs typeface="Inter"/>
              <a:sym typeface="Inter"/>
            </a:endParaRPr>
          </a:p>
        </p:txBody>
      </p:sp>
      <p:pic>
        <p:nvPicPr>
          <p:cNvPr id="527" name="Google Shape;527;p26"/>
          <p:cNvPicPr preferRelativeResize="0"/>
          <p:nvPr/>
        </p:nvPicPr>
        <p:blipFill>
          <a:blip r:embed="rId3">
            <a:alphaModFix/>
          </a:blip>
          <a:stretch>
            <a:fillRect/>
          </a:stretch>
        </p:blipFill>
        <p:spPr>
          <a:xfrm>
            <a:off x="7743925" y="4318925"/>
            <a:ext cx="1018650" cy="411850"/>
          </a:xfrm>
          <a:prstGeom prst="rect">
            <a:avLst/>
          </a:prstGeom>
          <a:noFill/>
          <a:ln>
            <a:noFill/>
          </a:ln>
        </p:spPr>
      </p:pic>
      <p:sp>
        <p:nvSpPr>
          <p:cNvPr id="528" name="Google Shape;528;p26"/>
          <p:cNvSpPr txBox="1"/>
          <p:nvPr/>
        </p:nvSpPr>
        <p:spPr>
          <a:xfrm>
            <a:off x="153700" y="2956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dk1"/>
                </a:solidFill>
                <a:latin typeface="Inter ExtraBold"/>
                <a:ea typeface="Inter ExtraBold"/>
                <a:cs typeface="Inter ExtraBold"/>
                <a:sym typeface="Inter ExtraBold"/>
              </a:rPr>
              <a:t>Background</a:t>
            </a:r>
            <a:endParaRPr/>
          </a:p>
        </p:txBody>
      </p:sp>
      <p:sp>
        <p:nvSpPr>
          <p:cNvPr id="529" name="Google Shape;529;p26"/>
          <p:cNvSpPr/>
          <p:nvPr/>
        </p:nvSpPr>
        <p:spPr>
          <a:xfrm>
            <a:off x="374100" y="1170700"/>
            <a:ext cx="8202300" cy="5070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Inter ExtraBold"/>
                <a:ea typeface="Inter ExtraBold"/>
                <a:cs typeface="Inter ExtraBold"/>
                <a:sym typeface="Inter ExtraBold"/>
              </a:rPr>
              <a:t>This Yelp analysis notebook provides a comprehensive evaluation of the situation and trends, especially focusing on businesses and reviews.</a:t>
            </a:r>
            <a:r>
              <a:rPr lang="en">
                <a:solidFill>
                  <a:schemeClr val="lt1"/>
                </a:solidFill>
                <a:latin typeface="Inter ExtraBold"/>
                <a:ea typeface="Inter ExtraBold"/>
                <a:cs typeface="Inter ExtraBold"/>
                <a:sym typeface="Inter ExtraBold"/>
              </a:rPr>
              <a:t> </a:t>
            </a:r>
            <a:endParaRPr b="1">
              <a:solidFill>
                <a:schemeClr val="lt1"/>
              </a:solidFill>
              <a:latin typeface="Times New Roman"/>
              <a:ea typeface="Times New Roman"/>
              <a:cs typeface="Times New Roman"/>
              <a:sym typeface="Times New Roman"/>
            </a:endParaRPr>
          </a:p>
        </p:txBody>
      </p:sp>
      <p:sp>
        <p:nvSpPr>
          <p:cNvPr id="530" name="Google Shape;530;p26"/>
          <p:cNvSpPr/>
          <p:nvPr/>
        </p:nvSpPr>
        <p:spPr>
          <a:xfrm>
            <a:off x="526500" y="2143425"/>
            <a:ext cx="2450400" cy="2937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Inter ExtraBold"/>
                <a:ea typeface="Inter ExtraBold"/>
                <a:cs typeface="Inter ExtraBold"/>
                <a:sym typeface="Inter ExtraBold"/>
              </a:rPr>
              <a:t>Merchant perspective </a:t>
            </a:r>
            <a:endParaRPr b="1">
              <a:solidFill>
                <a:schemeClr val="lt1"/>
              </a:solidFill>
              <a:latin typeface="Times New Roman"/>
              <a:ea typeface="Times New Roman"/>
              <a:cs typeface="Times New Roman"/>
              <a:sym typeface="Times New Roman"/>
            </a:endParaRPr>
          </a:p>
        </p:txBody>
      </p:sp>
      <p:sp>
        <p:nvSpPr>
          <p:cNvPr id="531" name="Google Shape;531;p26"/>
          <p:cNvSpPr/>
          <p:nvPr/>
        </p:nvSpPr>
        <p:spPr>
          <a:xfrm>
            <a:off x="914125" y="2437125"/>
            <a:ext cx="3363600" cy="15456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sz="1300">
                <a:solidFill>
                  <a:schemeClr val="dk1"/>
                </a:solidFill>
              </a:rPr>
              <a:t>Grasping client emotions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C</a:t>
            </a:r>
            <a:r>
              <a:rPr lang="en" sz="1300">
                <a:solidFill>
                  <a:schemeClr val="dk1"/>
                </a:solidFill>
              </a:rPr>
              <a:t>ustomer satisfaction levels</a:t>
            </a:r>
            <a:r>
              <a:rPr lang="en" sz="1300">
                <a:solidFill>
                  <a:schemeClr val="dk1"/>
                </a:solidFill>
              </a:rPr>
              <a:t>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G</a:t>
            </a:r>
            <a:r>
              <a:rPr lang="en" sz="1300">
                <a:solidFill>
                  <a:schemeClr val="dk1"/>
                </a:solidFill>
              </a:rPr>
              <a:t>eographical distribution of businesses</a:t>
            </a:r>
            <a:endParaRPr b="1" sz="1300">
              <a:solidFill>
                <a:schemeClr val="dk1"/>
              </a:solidFill>
            </a:endParaRPr>
          </a:p>
        </p:txBody>
      </p:sp>
      <p:sp>
        <p:nvSpPr>
          <p:cNvPr id="532" name="Google Shape;532;p26"/>
          <p:cNvSpPr/>
          <p:nvPr/>
        </p:nvSpPr>
        <p:spPr>
          <a:xfrm>
            <a:off x="4912525" y="2143413"/>
            <a:ext cx="2450400" cy="2937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Inter ExtraBold"/>
                <a:ea typeface="Inter ExtraBold"/>
                <a:cs typeface="Inter ExtraBold"/>
                <a:sym typeface="Inter ExtraBold"/>
              </a:rPr>
              <a:t>User perspective </a:t>
            </a:r>
            <a:endParaRPr b="1">
              <a:solidFill>
                <a:schemeClr val="lt1"/>
              </a:solidFill>
              <a:latin typeface="Times New Roman"/>
              <a:ea typeface="Times New Roman"/>
              <a:cs typeface="Times New Roman"/>
              <a:sym typeface="Times New Roman"/>
            </a:endParaRPr>
          </a:p>
        </p:txBody>
      </p:sp>
      <p:sp>
        <p:nvSpPr>
          <p:cNvPr id="533" name="Google Shape;533;p26"/>
          <p:cNvSpPr/>
          <p:nvPr/>
        </p:nvSpPr>
        <p:spPr>
          <a:xfrm>
            <a:off x="5081750" y="2437125"/>
            <a:ext cx="3453000" cy="16185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sz="1300">
                <a:solidFill>
                  <a:schemeClr val="dk1"/>
                </a:solidFill>
              </a:rPr>
              <a:t>Enhance the users experience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F</a:t>
            </a:r>
            <a:r>
              <a:rPr lang="en" sz="1300">
                <a:solidFill>
                  <a:schemeClr val="dk1"/>
                </a:solidFill>
              </a:rPr>
              <a:t>ocusing on the aspects that users are most concerned about</a:t>
            </a:r>
            <a:r>
              <a:rPr lang="en" sz="1300">
                <a:solidFill>
                  <a:schemeClr val="dk1"/>
                </a:solidFill>
              </a:rPr>
              <a:t>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Easier for users to find restaurants that match their preferences</a:t>
            </a:r>
            <a:endParaRPr b="1" sz="13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Roadmap</a:t>
            </a:r>
            <a:endParaRPr b="1">
              <a:latin typeface="Arial"/>
              <a:ea typeface="Arial"/>
              <a:cs typeface="Arial"/>
              <a:sym typeface="Arial"/>
            </a:endParaRPr>
          </a:p>
        </p:txBody>
      </p:sp>
      <p:grpSp>
        <p:nvGrpSpPr>
          <p:cNvPr id="539" name="Google Shape;539;p27"/>
          <p:cNvGrpSpPr/>
          <p:nvPr/>
        </p:nvGrpSpPr>
        <p:grpSpPr>
          <a:xfrm>
            <a:off x="3200342" y="1190000"/>
            <a:ext cx="3305700" cy="3483050"/>
            <a:chOff x="5632317" y="1189775"/>
            <a:chExt cx="3305700" cy="3483050"/>
          </a:xfrm>
        </p:grpSpPr>
        <p:sp>
          <p:nvSpPr>
            <p:cNvPr id="540" name="Google Shape;540;p27"/>
            <p:cNvSpPr/>
            <p:nvPr/>
          </p:nvSpPr>
          <p:spPr>
            <a:xfrm>
              <a:off x="5632317" y="1189775"/>
              <a:ext cx="3305700" cy="669000"/>
            </a:xfrm>
            <a:prstGeom prst="chevron">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Modeling</a:t>
              </a:r>
              <a:endParaRPr b="1">
                <a:solidFill>
                  <a:srgbClr val="FFFFFF"/>
                </a:solidFill>
              </a:endParaRPr>
            </a:p>
          </p:txBody>
        </p:sp>
        <p:sp>
          <p:nvSpPr>
            <p:cNvPr id="541" name="Google Shape;541;p27"/>
            <p:cNvSpPr txBox="1"/>
            <p:nvPr/>
          </p:nvSpPr>
          <p:spPr>
            <a:xfrm>
              <a:off x="5686350" y="2057125"/>
              <a:ext cx="3192300" cy="2615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b="1" lang="en"/>
                <a:t>Clustering on business attributes</a:t>
              </a:r>
              <a:endParaRPr b="1"/>
            </a:p>
            <a:p>
              <a:pPr indent="-317500" lvl="0" marL="457200" rtl="0" algn="l">
                <a:lnSpc>
                  <a:spcPct val="115000"/>
                </a:lnSpc>
                <a:spcBef>
                  <a:spcPts val="0"/>
                </a:spcBef>
                <a:spcAft>
                  <a:spcPts val="0"/>
                </a:spcAft>
                <a:buSzPts val="1400"/>
                <a:buChar char="-"/>
              </a:pPr>
              <a:r>
                <a:rPr b="1" lang="en"/>
                <a:t>Clustering on user data</a:t>
              </a:r>
              <a:endParaRPr b="1"/>
            </a:p>
            <a:p>
              <a:pPr indent="-317500" lvl="0" marL="457200" rtl="0" algn="l">
                <a:lnSpc>
                  <a:spcPct val="115000"/>
                </a:lnSpc>
                <a:spcBef>
                  <a:spcPts val="0"/>
                </a:spcBef>
                <a:spcAft>
                  <a:spcPts val="0"/>
                </a:spcAft>
                <a:buSzPts val="1400"/>
                <a:buChar char="-"/>
              </a:pPr>
              <a:r>
                <a:rPr b="1" lang="en"/>
                <a:t>Topic modeling on tip &amp; review data</a:t>
              </a:r>
              <a:endParaRPr b="1"/>
            </a:p>
            <a:p>
              <a:pPr indent="-317500" lvl="0" marL="457200" rtl="0" algn="l">
                <a:lnSpc>
                  <a:spcPct val="115000"/>
                </a:lnSpc>
                <a:spcBef>
                  <a:spcPts val="0"/>
                </a:spcBef>
                <a:spcAft>
                  <a:spcPts val="0"/>
                </a:spcAft>
                <a:buSzPts val="1400"/>
                <a:buChar char="-"/>
              </a:pPr>
              <a:r>
                <a:rPr b="1" lang="en"/>
                <a:t>Pre-trained sentiment model on review data </a:t>
              </a:r>
              <a:endParaRPr b="1"/>
            </a:p>
          </p:txBody>
        </p:sp>
      </p:grpSp>
      <p:sp>
        <p:nvSpPr>
          <p:cNvPr id="542" name="Google Shape;542;p27"/>
          <p:cNvSpPr/>
          <p:nvPr/>
        </p:nvSpPr>
        <p:spPr>
          <a:xfrm>
            <a:off x="0" y="1189989"/>
            <a:ext cx="3546900" cy="669000"/>
          </a:xfrm>
          <a:prstGeom prst="homePlate">
            <a:avLst>
              <a:gd fmla="val 50000" name="adj"/>
            </a:avLst>
          </a:prstGeom>
          <a:solidFill>
            <a:srgbClr val="801F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a:p>
            <a:pPr indent="0" lvl="0" marL="0" rtl="0" algn="ctr">
              <a:spcBef>
                <a:spcPts val="0"/>
              </a:spcBef>
              <a:spcAft>
                <a:spcPts val="0"/>
              </a:spcAft>
              <a:buNone/>
            </a:pPr>
            <a:r>
              <a:rPr b="1" lang="en">
                <a:solidFill>
                  <a:srgbClr val="FFFFFF"/>
                </a:solidFill>
              </a:rPr>
              <a:t>Data Cleaning &amp;</a:t>
            </a:r>
            <a:endParaRPr b="1">
              <a:solidFill>
                <a:srgbClr val="FFFFFF"/>
              </a:solidFill>
            </a:endParaRPr>
          </a:p>
          <a:p>
            <a:pPr indent="0" lvl="0" marL="0" rtl="0" algn="ctr">
              <a:spcBef>
                <a:spcPts val="0"/>
              </a:spcBef>
              <a:spcAft>
                <a:spcPts val="0"/>
              </a:spcAft>
              <a:buNone/>
            </a:pPr>
            <a:r>
              <a:rPr b="1" lang="en">
                <a:solidFill>
                  <a:srgbClr val="FFFFFF"/>
                </a:solidFill>
              </a:rPr>
              <a:t>EDA</a:t>
            </a:r>
            <a:endParaRPr b="1">
              <a:solidFill>
                <a:srgbClr val="FFFFFF"/>
              </a:solidFill>
            </a:endParaRPr>
          </a:p>
          <a:p>
            <a:pPr indent="0" lvl="0" marL="0" rtl="0" algn="ctr">
              <a:spcBef>
                <a:spcPts val="0"/>
              </a:spcBef>
              <a:spcAft>
                <a:spcPts val="0"/>
              </a:spcAft>
              <a:buNone/>
            </a:pPr>
            <a:r>
              <a:t/>
            </a:r>
            <a:endParaRPr b="1">
              <a:solidFill>
                <a:srgbClr val="FFFFFF"/>
              </a:solidFill>
              <a:latin typeface="Roboto"/>
              <a:ea typeface="Roboto"/>
              <a:cs typeface="Roboto"/>
              <a:sym typeface="Roboto"/>
            </a:endParaRPr>
          </a:p>
        </p:txBody>
      </p:sp>
      <p:sp>
        <p:nvSpPr>
          <p:cNvPr id="543" name="Google Shape;543;p27"/>
          <p:cNvSpPr txBox="1"/>
          <p:nvPr/>
        </p:nvSpPr>
        <p:spPr>
          <a:xfrm>
            <a:off x="62050" y="2057125"/>
            <a:ext cx="3138300" cy="2615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b="1" lang="en"/>
              <a:t>Missing/Duplicate</a:t>
            </a:r>
            <a:endParaRPr b="1"/>
          </a:p>
          <a:p>
            <a:pPr indent="-317500" lvl="0" marL="457200" rtl="0" algn="l">
              <a:lnSpc>
                <a:spcPct val="115000"/>
              </a:lnSpc>
              <a:spcBef>
                <a:spcPts val="0"/>
              </a:spcBef>
              <a:spcAft>
                <a:spcPts val="0"/>
              </a:spcAft>
              <a:buSzPts val="1400"/>
              <a:buChar char="-"/>
            </a:pPr>
            <a:r>
              <a:rPr b="1" lang="en"/>
              <a:t>Flatten business attributes</a:t>
            </a:r>
            <a:endParaRPr b="1"/>
          </a:p>
          <a:p>
            <a:pPr indent="-317500" lvl="0" marL="457200" rtl="0" algn="l">
              <a:lnSpc>
                <a:spcPct val="115000"/>
              </a:lnSpc>
              <a:spcBef>
                <a:spcPts val="0"/>
              </a:spcBef>
              <a:spcAft>
                <a:spcPts val="0"/>
              </a:spcAft>
              <a:buSzPts val="1400"/>
              <a:buChar char="-"/>
            </a:pPr>
            <a:r>
              <a:rPr b="1" lang="en"/>
              <a:t>Data </a:t>
            </a:r>
            <a:r>
              <a:rPr b="1" lang="en"/>
              <a:t>visualizations</a:t>
            </a:r>
            <a:endParaRPr b="1"/>
          </a:p>
          <a:p>
            <a:pPr indent="-317500" lvl="0" marL="457200" rtl="0" algn="l">
              <a:lnSpc>
                <a:spcPct val="115000"/>
              </a:lnSpc>
              <a:spcBef>
                <a:spcPts val="0"/>
              </a:spcBef>
              <a:spcAft>
                <a:spcPts val="0"/>
              </a:spcAft>
              <a:buSzPts val="1400"/>
              <a:buChar char="-"/>
            </a:pPr>
            <a:r>
              <a:rPr b="1" lang="en"/>
              <a:t>Text mining</a:t>
            </a:r>
            <a:endParaRPr b="1"/>
          </a:p>
          <a:p>
            <a:pPr indent="0" lvl="0" marL="457200" rtl="0" algn="l">
              <a:lnSpc>
                <a:spcPct val="115000"/>
              </a:lnSpc>
              <a:spcBef>
                <a:spcPts val="0"/>
              </a:spcBef>
              <a:spcAft>
                <a:spcPts val="0"/>
              </a:spcAft>
              <a:buNone/>
            </a:pPr>
            <a:r>
              <a:t/>
            </a:r>
            <a:endParaRPr b="1" sz="1200">
              <a:latin typeface="Roboto"/>
              <a:ea typeface="Roboto"/>
              <a:cs typeface="Roboto"/>
              <a:sym typeface="Roboto"/>
            </a:endParaRPr>
          </a:p>
        </p:txBody>
      </p:sp>
      <p:grpSp>
        <p:nvGrpSpPr>
          <p:cNvPr id="544" name="Google Shape;544;p27"/>
          <p:cNvGrpSpPr/>
          <p:nvPr/>
        </p:nvGrpSpPr>
        <p:grpSpPr>
          <a:xfrm>
            <a:off x="6153325" y="1190000"/>
            <a:ext cx="3329100" cy="3483050"/>
            <a:chOff x="2944200" y="1189775"/>
            <a:chExt cx="3329100" cy="3483050"/>
          </a:xfrm>
        </p:grpSpPr>
        <p:sp>
          <p:nvSpPr>
            <p:cNvPr id="545" name="Google Shape;545;p27"/>
            <p:cNvSpPr/>
            <p:nvPr/>
          </p:nvSpPr>
          <p:spPr>
            <a:xfrm>
              <a:off x="2944200" y="1189775"/>
              <a:ext cx="3329100" cy="669000"/>
            </a:xfrm>
            <a:prstGeom prst="chevron">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Insights</a:t>
              </a:r>
              <a:endParaRPr b="1">
                <a:solidFill>
                  <a:srgbClr val="FFFFFF"/>
                </a:solidFill>
              </a:endParaRPr>
            </a:p>
          </p:txBody>
        </p:sp>
        <p:sp>
          <p:nvSpPr>
            <p:cNvPr id="546" name="Google Shape;546;p27"/>
            <p:cNvSpPr txBox="1"/>
            <p:nvPr/>
          </p:nvSpPr>
          <p:spPr>
            <a:xfrm>
              <a:off x="3064275" y="2057125"/>
              <a:ext cx="2650800" cy="2615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b="1" lang="en"/>
                <a:t>Users</a:t>
              </a:r>
              <a:endParaRPr b="1"/>
            </a:p>
            <a:p>
              <a:pPr indent="-317500" lvl="0" marL="457200" rtl="0" algn="l">
                <a:lnSpc>
                  <a:spcPct val="115000"/>
                </a:lnSpc>
                <a:spcBef>
                  <a:spcPts val="0"/>
                </a:spcBef>
                <a:spcAft>
                  <a:spcPts val="0"/>
                </a:spcAft>
                <a:buSzPts val="1400"/>
                <a:buChar char="-"/>
              </a:pPr>
              <a:r>
                <a:rPr b="1" lang="en"/>
                <a:t>Products </a:t>
              </a:r>
              <a:endParaRPr b="1"/>
            </a:p>
            <a:p>
              <a:pPr indent="-317500" lvl="0" marL="457200" rtl="0" algn="l">
                <a:lnSpc>
                  <a:spcPct val="115000"/>
                </a:lnSpc>
                <a:spcBef>
                  <a:spcPts val="0"/>
                </a:spcBef>
                <a:spcAft>
                  <a:spcPts val="0"/>
                </a:spcAft>
                <a:buSzPts val="1400"/>
                <a:buChar char="-"/>
              </a:pPr>
              <a:r>
                <a:rPr b="1" lang="en"/>
                <a:t>Services</a:t>
              </a:r>
              <a:endParaRPr b="1"/>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28"/>
          <p:cNvSpPr txBox="1"/>
          <p:nvPr>
            <p:ph idx="1" type="subTitle"/>
          </p:nvPr>
        </p:nvSpPr>
        <p:spPr>
          <a:xfrm>
            <a:off x="-175125" y="2219850"/>
            <a:ext cx="3964200" cy="233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rial"/>
              <a:buChar char="-"/>
            </a:pPr>
            <a:r>
              <a:rPr lang="en" sz="1400">
                <a:latin typeface="Arial"/>
                <a:ea typeface="Arial"/>
                <a:cs typeface="Arial"/>
                <a:sym typeface="Arial"/>
              </a:rPr>
              <a:t>Rename duplicate columns</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Check </a:t>
            </a:r>
            <a:r>
              <a:rPr lang="en" sz="1400">
                <a:latin typeface="Arial"/>
                <a:ea typeface="Arial"/>
                <a:cs typeface="Arial"/>
                <a:sym typeface="Arial"/>
              </a:rPr>
              <a:t>and drop </a:t>
            </a:r>
            <a:r>
              <a:rPr lang="en" sz="1400">
                <a:latin typeface="Arial"/>
                <a:ea typeface="Arial"/>
                <a:cs typeface="Arial"/>
                <a:sym typeface="Arial"/>
              </a:rPr>
              <a:t> null and </a:t>
            </a:r>
            <a:r>
              <a:rPr lang="en" sz="1400">
                <a:solidFill>
                  <a:srgbClr val="212121"/>
                </a:solidFill>
                <a:latin typeface="Arial"/>
                <a:ea typeface="Arial"/>
                <a:cs typeface="Arial"/>
                <a:sym typeface="Arial"/>
              </a:rPr>
              <a:t>duplicate values</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Convert date to timestamp</a:t>
            </a:r>
            <a:endParaRPr sz="1400">
              <a:latin typeface="Arial"/>
              <a:ea typeface="Arial"/>
              <a:cs typeface="Arial"/>
              <a:sym typeface="Arial"/>
            </a:endParaRPr>
          </a:p>
          <a:p>
            <a:pPr indent="-317500" lvl="0" marL="457200" rtl="0" algn="l">
              <a:lnSpc>
                <a:spcPct val="110795"/>
              </a:lnSpc>
              <a:spcBef>
                <a:spcPts val="0"/>
              </a:spcBef>
              <a:spcAft>
                <a:spcPts val="0"/>
              </a:spcAft>
              <a:buSzPts val="1400"/>
              <a:buFont typeface="Arial"/>
              <a:buChar char="-"/>
            </a:pPr>
            <a:r>
              <a:rPr lang="en" sz="1400">
                <a:solidFill>
                  <a:srgbClr val="212121"/>
                </a:solidFill>
                <a:latin typeface="Arial"/>
                <a:ea typeface="Arial"/>
                <a:cs typeface="Arial"/>
                <a:sym typeface="Arial"/>
              </a:rPr>
              <a:t>Lower case, remove special characters, tokenize, and remove stop words</a:t>
            </a:r>
            <a:endParaRPr sz="1400">
              <a:solidFill>
                <a:srgbClr val="212121"/>
              </a:solidFill>
              <a:latin typeface="Arial"/>
              <a:ea typeface="Arial"/>
              <a:cs typeface="Arial"/>
              <a:sym typeface="Arial"/>
            </a:endParaRPr>
          </a:p>
          <a:p>
            <a:pPr indent="0" lvl="0" marL="0" rtl="0" algn="l">
              <a:spcBef>
                <a:spcPts val="0"/>
              </a:spcBef>
              <a:spcAft>
                <a:spcPts val="0"/>
              </a:spcAft>
              <a:buNone/>
            </a:pPr>
            <a:r>
              <a:t/>
            </a:r>
            <a:endParaRPr sz="1400">
              <a:latin typeface="Times New Roman"/>
              <a:ea typeface="Times New Roman"/>
              <a:cs typeface="Times New Roman"/>
              <a:sym typeface="Times New Roman"/>
            </a:endParaRPr>
          </a:p>
        </p:txBody>
      </p:sp>
      <p:sp>
        <p:nvSpPr>
          <p:cNvPr id="552" name="Google Shape;552;p28"/>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Preprocessing/EDA</a:t>
            </a:r>
            <a:endParaRPr/>
          </a:p>
        </p:txBody>
      </p:sp>
      <p:pic>
        <p:nvPicPr>
          <p:cNvPr id="553" name="Google Shape;553;p28"/>
          <p:cNvPicPr preferRelativeResize="0"/>
          <p:nvPr/>
        </p:nvPicPr>
        <p:blipFill>
          <a:blip r:embed="rId3">
            <a:alphaModFix/>
          </a:blip>
          <a:stretch>
            <a:fillRect/>
          </a:stretch>
        </p:blipFill>
        <p:spPr>
          <a:xfrm>
            <a:off x="3776575" y="1286475"/>
            <a:ext cx="5246024" cy="3119950"/>
          </a:xfrm>
          <a:prstGeom prst="rect">
            <a:avLst/>
          </a:prstGeom>
          <a:noFill/>
          <a:ln>
            <a:noFill/>
          </a:ln>
        </p:spPr>
      </p:pic>
      <p:pic>
        <p:nvPicPr>
          <p:cNvPr id="554" name="Google Shape;554;p28"/>
          <p:cNvPicPr preferRelativeResize="0"/>
          <p:nvPr/>
        </p:nvPicPr>
        <p:blipFill>
          <a:blip r:embed="rId4">
            <a:alphaModFix/>
          </a:blip>
          <a:stretch>
            <a:fillRect/>
          </a:stretch>
        </p:blipFill>
        <p:spPr>
          <a:xfrm>
            <a:off x="7955396" y="218300"/>
            <a:ext cx="1067204" cy="1026150"/>
          </a:xfrm>
          <a:prstGeom prst="rect">
            <a:avLst/>
          </a:prstGeom>
          <a:noFill/>
          <a:ln>
            <a:noFill/>
          </a:ln>
        </p:spPr>
      </p:pic>
      <p:sp>
        <p:nvSpPr>
          <p:cNvPr id="555" name="Google Shape;555;p28"/>
          <p:cNvSpPr txBox="1"/>
          <p:nvPr/>
        </p:nvSpPr>
        <p:spPr>
          <a:xfrm>
            <a:off x="3740375" y="4443500"/>
            <a:ext cx="4657200" cy="400200"/>
          </a:xfrm>
          <a:prstGeom prst="rect">
            <a:avLst/>
          </a:prstGeom>
          <a:noFill/>
          <a:ln>
            <a:noFill/>
          </a:ln>
        </p:spPr>
        <p:txBody>
          <a:bodyPr anchorCtr="0" anchor="ctr" bIns="91425" lIns="91425" spcFirstLastPara="1" rIns="91425" wrap="square" tIns="91425">
            <a:spAutoFit/>
          </a:bodyPr>
          <a:lstStyle/>
          <a:p>
            <a:pPr indent="0" lvl="0" marL="0" marR="0" rtl="0" algn="l">
              <a:lnSpc>
                <a:spcPct val="110795"/>
              </a:lnSpc>
              <a:spcBef>
                <a:spcPts val="0"/>
              </a:spcBef>
              <a:spcAft>
                <a:spcPts val="0"/>
              </a:spcAft>
              <a:buNone/>
            </a:pPr>
            <a:r>
              <a:rPr lang="en">
                <a:solidFill>
                  <a:srgbClr val="212121"/>
                </a:solidFill>
                <a:uFill>
                  <a:noFill/>
                </a:uFill>
                <a:hlinkClick r:id="rId5">
                  <a:extLst>
                    <a:ext uri="{A12FA001-AC4F-418D-AE19-62706E023703}">
                      <ahyp:hlinkClr val="tx"/>
                    </a:ext>
                  </a:extLst>
                </a:hlinkClick>
              </a:rPr>
              <a:t>https://gleaming-dragon-85a398.netlify.app</a:t>
            </a:r>
            <a:endParaRPr>
              <a:solidFill>
                <a:srgbClr val="21212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29"/>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a:t>
            </a:r>
            <a:r>
              <a:rPr lang="en"/>
              <a:t> Clustering</a:t>
            </a:r>
            <a:endParaRPr/>
          </a:p>
          <a:p>
            <a:pPr indent="0" lvl="0" marL="0" rtl="0" algn="l">
              <a:spcBef>
                <a:spcPts val="0"/>
              </a:spcBef>
              <a:spcAft>
                <a:spcPts val="0"/>
              </a:spcAft>
              <a:buNone/>
            </a:pPr>
            <a:r>
              <a:t/>
            </a:r>
            <a:endParaRPr/>
          </a:p>
        </p:txBody>
      </p:sp>
      <p:pic>
        <p:nvPicPr>
          <p:cNvPr id="561" name="Google Shape;561;p29"/>
          <p:cNvPicPr preferRelativeResize="0"/>
          <p:nvPr/>
        </p:nvPicPr>
        <p:blipFill>
          <a:blip r:embed="rId3">
            <a:alphaModFix/>
          </a:blip>
          <a:stretch>
            <a:fillRect/>
          </a:stretch>
        </p:blipFill>
        <p:spPr>
          <a:xfrm>
            <a:off x="653775" y="1489475"/>
            <a:ext cx="3997950" cy="2398775"/>
          </a:xfrm>
          <a:prstGeom prst="rect">
            <a:avLst/>
          </a:prstGeom>
          <a:noFill/>
          <a:ln>
            <a:noFill/>
          </a:ln>
        </p:spPr>
      </p:pic>
      <p:pic>
        <p:nvPicPr>
          <p:cNvPr id="562" name="Google Shape;562;p29"/>
          <p:cNvPicPr preferRelativeResize="0"/>
          <p:nvPr/>
        </p:nvPicPr>
        <p:blipFill>
          <a:blip r:embed="rId4">
            <a:alphaModFix/>
          </a:blip>
          <a:stretch>
            <a:fillRect/>
          </a:stretch>
        </p:blipFill>
        <p:spPr>
          <a:xfrm>
            <a:off x="4922950" y="1469125"/>
            <a:ext cx="3957525" cy="2466450"/>
          </a:xfrm>
          <a:prstGeom prst="rect">
            <a:avLst/>
          </a:prstGeom>
          <a:noFill/>
          <a:ln>
            <a:noFill/>
          </a:ln>
        </p:spPr>
      </p:pic>
      <p:sp>
        <p:nvSpPr>
          <p:cNvPr id="563" name="Google Shape;563;p29"/>
          <p:cNvSpPr txBox="1"/>
          <p:nvPr/>
        </p:nvSpPr>
        <p:spPr>
          <a:xfrm>
            <a:off x="856750" y="4099850"/>
            <a:ext cx="30555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Best K = 3</a:t>
            </a:r>
            <a:endParaRPr b="1" sz="12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30"/>
          <p:cNvSpPr txBox="1"/>
          <p:nvPr>
            <p:ph idx="2" type="title"/>
          </p:nvPr>
        </p:nvSpPr>
        <p:spPr>
          <a:xfrm>
            <a:off x="3408169" y="2510125"/>
            <a:ext cx="2327700" cy="39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569" name="Google Shape;569;p30"/>
          <p:cNvSpPr txBox="1"/>
          <p:nvPr>
            <p:ph idx="3" type="subTitle"/>
          </p:nvPr>
        </p:nvSpPr>
        <p:spPr>
          <a:xfrm>
            <a:off x="3408162" y="2841598"/>
            <a:ext cx="2327700" cy="74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570" name="Google Shape;570;p30"/>
          <p:cNvPicPr preferRelativeResize="0"/>
          <p:nvPr/>
        </p:nvPicPr>
        <p:blipFill>
          <a:blip r:embed="rId3">
            <a:alphaModFix/>
          </a:blip>
          <a:stretch>
            <a:fillRect/>
          </a:stretch>
        </p:blipFill>
        <p:spPr>
          <a:xfrm>
            <a:off x="1404950" y="1268850"/>
            <a:ext cx="6215775" cy="2876150"/>
          </a:xfrm>
          <a:prstGeom prst="rect">
            <a:avLst/>
          </a:prstGeom>
          <a:noFill/>
          <a:ln>
            <a:noFill/>
          </a:ln>
        </p:spPr>
      </p:pic>
      <p:sp>
        <p:nvSpPr>
          <p:cNvPr id="571" name="Google Shape;571;p30"/>
          <p:cNvSpPr txBox="1"/>
          <p:nvPr>
            <p:ph idx="6" type="title"/>
          </p:nvPr>
        </p:nvSpPr>
        <p:spPr>
          <a:xfrm>
            <a:off x="766900" y="2352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Clustering</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31"/>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Clustering</a:t>
            </a:r>
            <a:endParaRPr/>
          </a:p>
          <a:p>
            <a:pPr indent="0" lvl="0" marL="0" rtl="0" algn="l">
              <a:spcBef>
                <a:spcPts val="0"/>
              </a:spcBef>
              <a:spcAft>
                <a:spcPts val="0"/>
              </a:spcAft>
              <a:buNone/>
            </a:pPr>
            <a:r>
              <a:t/>
            </a:r>
            <a:endParaRPr/>
          </a:p>
        </p:txBody>
      </p:sp>
      <p:pic>
        <p:nvPicPr>
          <p:cNvPr id="577" name="Google Shape;577;p31"/>
          <p:cNvPicPr preferRelativeResize="0"/>
          <p:nvPr/>
        </p:nvPicPr>
        <p:blipFill>
          <a:blip r:embed="rId3">
            <a:alphaModFix/>
          </a:blip>
          <a:stretch>
            <a:fillRect/>
          </a:stretch>
        </p:blipFill>
        <p:spPr>
          <a:xfrm>
            <a:off x="482925" y="1157138"/>
            <a:ext cx="2541500" cy="2829217"/>
          </a:xfrm>
          <a:prstGeom prst="rect">
            <a:avLst/>
          </a:prstGeom>
          <a:noFill/>
          <a:ln>
            <a:noFill/>
          </a:ln>
        </p:spPr>
      </p:pic>
      <p:pic>
        <p:nvPicPr>
          <p:cNvPr id="578" name="Google Shape;578;p31"/>
          <p:cNvPicPr preferRelativeResize="0"/>
          <p:nvPr/>
        </p:nvPicPr>
        <p:blipFill>
          <a:blip r:embed="rId4">
            <a:alphaModFix/>
          </a:blip>
          <a:stretch>
            <a:fillRect/>
          </a:stretch>
        </p:blipFill>
        <p:spPr>
          <a:xfrm>
            <a:off x="3535300" y="1169538"/>
            <a:ext cx="2541510" cy="2804425"/>
          </a:xfrm>
          <a:prstGeom prst="rect">
            <a:avLst/>
          </a:prstGeom>
          <a:noFill/>
          <a:ln>
            <a:noFill/>
          </a:ln>
        </p:spPr>
      </p:pic>
      <p:pic>
        <p:nvPicPr>
          <p:cNvPr id="579" name="Google Shape;579;p31"/>
          <p:cNvPicPr preferRelativeResize="0"/>
          <p:nvPr/>
        </p:nvPicPr>
        <p:blipFill>
          <a:blip r:embed="rId5">
            <a:alphaModFix/>
          </a:blip>
          <a:stretch>
            <a:fillRect/>
          </a:stretch>
        </p:blipFill>
        <p:spPr>
          <a:xfrm>
            <a:off x="6403350" y="1169550"/>
            <a:ext cx="2314125" cy="2885250"/>
          </a:xfrm>
          <a:prstGeom prst="rect">
            <a:avLst/>
          </a:prstGeom>
          <a:noFill/>
          <a:ln>
            <a:noFill/>
          </a:ln>
        </p:spPr>
      </p:pic>
      <p:sp>
        <p:nvSpPr>
          <p:cNvPr id="580" name="Google Shape;580;p31"/>
          <p:cNvSpPr txBox="1"/>
          <p:nvPr/>
        </p:nvSpPr>
        <p:spPr>
          <a:xfrm>
            <a:off x="542325" y="4125775"/>
            <a:ext cx="20154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highlight>
                  <a:srgbClr val="FFFFFF"/>
                </a:highlight>
              </a:rPr>
              <a:t>Premium Amenities Cluster</a:t>
            </a:r>
            <a:endParaRPr sz="1200">
              <a:solidFill>
                <a:schemeClr val="dk1"/>
              </a:solidFill>
              <a:latin typeface="Inter"/>
              <a:ea typeface="Inter"/>
              <a:cs typeface="Inter"/>
              <a:sym typeface="Inter"/>
            </a:endParaRPr>
          </a:p>
        </p:txBody>
      </p:sp>
      <p:sp>
        <p:nvSpPr>
          <p:cNvPr id="581" name="Google Shape;581;p31"/>
          <p:cNvSpPr txBox="1"/>
          <p:nvPr/>
        </p:nvSpPr>
        <p:spPr>
          <a:xfrm>
            <a:off x="3535300" y="4125800"/>
            <a:ext cx="22413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highlight>
                  <a:srgbClr val="FFFFFF"/>
                </a:highlight>
              </a:rPr>
              <a:t>Selective Convenience Cluster</a:t>
            </a:r>
            <a:endParaRPr sz="1200">
              <a:solidFill>
                <a:schemeClr val="dk1"/>
              </a:solidFill>
              <a:latin typeface="Inter"/>
              <a:ea typeface="Inter"/>
              <a:cs typeface="Inter"/>
              <a:sym typeface="Inter"/>
            </a:endParaRPr>
          </a:p>
        </p:txBody>
      </p:sp>
      <p:sp>
        <p:nvSpPr>
          <p:cNvPr id="582" name="Google Shape;582;p31"/>
          <p:cNvSpPr txBox="1"/>
          <p:nvPr/>
        </p:nvSpPr>
        <p:spPr>
          <a:xfrm>
            <a:off x="6403350" y="4125800"/>
            <a:ext cx="26421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highlight>
                  <a:srgbClr val="FFFFFF"/>
                </a:highlight>
              </a:rPr>
              <a:t>Tech-Friendly Services Cluster</a:t>
            </a:r>
            <a:endParaRPr sz="1200">
              <a:solidFill>
                <a:schemeClr val="dk1"/>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32"/>
          <p:cNvSpPr txBox="1"/>
          <p:nvPr>
            <p:ph idx="6" type="title"/>
          </p:nvPr>
        </p:nvSpPr>
        <p:spPr>
          <a:xfrm>
            <a:off x="339000" y="292625"/>
            <a:ext cx="794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are the Business Rating distributed?</a:t>
            </a:r>
            <a:endParaRPr/>
          </a:p>
        </p:txBody>
      </p:sp>
      <p:pic>
        <p:nvPicPr>
          <p:cNvPr id="588" name="Google Shape;588;p32"/>
          <p:cNvPicPr preferRelativeResize="0"/>
          <p:nvPr/>
        </p:nvPicPr>
        <p:blipFill>
          <a:blip r:embed="rId3">
            <a:alphaModFix/>
          </a:blip>
          <a:stretch>
            <a:fillRect/>
          </a:stretch>
        </p:blipFill>
        <p:spPr>
          <a:xfrm>
            <a:off x="400775" y="969650"/>
            <a:ext cx="3981624" cy="3846575"/>
          </a:xfrm>
          <a:prstGeom prst="rect">
            <a:avLst/>
          </a:prstGeom>
          <a:noFill/>
          <a:ln>
            <a:noFill/>
          </a:ln>
        </p:spPr>
      </p:pic>
      <p:pic>
        <p:nvPicPr>
          <p:cNvPr id="589" name="Google Shape;589;p32"/>
          <p:cNvPicPr preferRelativeResize="0"/>
          <p:nvPr/>
        </p:nvPicPr>
        <p:blipFill>
          <a:blip r:embed="rId4">
            <a:alphaModFix/>
          </a:blip>
          <a:stretch>
            <a:fillRect/>
          </a:stretch>
        </p:blipFill>
        <p:spPr>
          <a:xfrm>
            <a:off x="6129150" y="2058175"/>
            <a:ext cx="1550075" cy="1531050"/>
          </a:xfrm>
          <a:prstGeom prst="rect">
            <a:avLst/>
          </a:prstGeom>
          <a:noFill/>
          <a:ln>
            <a:noFill/>
          </a:ln>
        </p:spPr>
      </p:pic>
      <p:sp>
        <p:nvSpPr>
          <p:cNvPr id="590" name="Google Shape;590;p32"/>
          <p:cNvSpPr txBox="1"/>
          <p:nvPr/>
        </p:nvSpPr>
        <p:spPr>
          <a:xfrm>
            <a:off x="5558100" y="3620525"/>
            <a:ext cx="3301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200">
                <a:solidFill>
                  <a:schemeClr val="dk1"/>
                </a:solidFill>
                <a:uFill>
                  <a:noFill/>
                </a:uFill>
                <a:hlinkClick r:id="rId5">
                  <a:extLst>
                    <a:ext uri="{A12FA001-AC4F-418D-AE19-62706E023703}">
                      <ahyp:hlinkClr val="tx"/>
                    </a:ext>
                  </a:extLst>
                </a:hlinkClick>
              </a:rPr>
              <a:t>https://helpful-kheer-05df1d.netlify.app</a:t>
            </a:r>
            <a:endParaRPr sz="12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Administrative Law Consulting by Slidesgo">
  <a:themeElements>
    <a:clrScheme name="Simple Light">
      <a:dk1>
        <a:srgbClr val="080808"/>
      </a:dk1>
      <a:lt1>
        <a:srgbClr val="FFFFFF"/>
      </a:lt1>
      <a:dk2>
        <a:srgbClr val="D02326"/>
      </a:dk2>
      <a:lt2>
        <a:srgbClr val="606060"/>
      </a:lt2>
      <a:accent1>
        <a:srgbClr val="A8A8A8"/>
      </a:accent1>
      <a:accent2>
        <a:srgbClr val="FFFFFF"/>
      </a:accent2>
      <a:accent3>
        <a:srgbClr val="FFFFFF"/>
      </a:accent3>
      <a:accent4>
        <a:srgbClr val="FFFFFF"/>
      </a:accent4>
      <a:accent5>
        <a:srgbClr val="FFFFFF"/>
      </a:accent5>
      <a:accent6>
        <a:srgbClr val="FFFFFF"/>
      </a:accent6>
      <a:hlink>
        <a:srgbClr val="22222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